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4" r:id="rId7"/>
    <p:sldId id="265" r:id="rId8"/>
    <p:sldId id="256" r:id="rId9"/>
    <p:sldId id="262" r:id="rId10"/>
    <p:sldId id="263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5BDB"/>
    <a:srgbClr val="2F72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246A53-2A5F-B046-A02D-311572155BC6}" v="131" dt="2026-01-31T00:50:33.0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12"/>
    <p:restoredTop sz="96327"/>
  </p:normalViewPr>
  <p:slideViewPr>
    <p:cSldViewPr snapToGrid="0">
      <p:cViewPr varScale="1">
        <p:scale>
          <a:sx n="111" d="100"/>
          <a:sy n="111" d="100"/>
        </p:scale>
        <p:origin x="7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han Rawiri" userId="ec839d98-7125-4be1-b736-61f3486b4e1c" providerId="ADAL" clId="{D1246A53-2A5F-B046-A02D-311572155BC6}"/>
    <pc:docChg chg="undo redo custSel addSld delSld modSld modMainMaster">
      <pc:chgData name="Nathan Rawiri" userId="ec839d98-7125-4be1-b736-61f3486b4e1c" providerId="ADAL" clId="{D1246A53-2A5F-B046-A02D-311572155BC6}" dt="2026-01-31T00:51:32.546" v="8406" actId="1076"/>
      <pc:docMkLst>
        <pc:docMk/>
      </pc:docMkLst>
      <pc:sldChg chg="addSp delSp modSp mod">
        <pc:chgData name="Nathan Rawiri" userId="ec839d98-7125-4be1-b736-61f3486b4e1c" providerId="ADAL" clId="{D1246A53-2A5F-B046-A02D-311572155BC6}" dt="2026-01-31T00:34:08.856" v="8109" actId="1076"/>
        <pc:sldMkLst>
          <pc:docMk/>
          <pc:sldMk cId="0" sldId="256"/>
        </pc:sldMkLst>
        <pc:spChg chg="mod">
          <ac:chgData name="Nathan Rawiri" userId="ec839d98-7125-4be1-b736-61f3486b4e1c" providerId="ADAL" clId="{D1246A53-2A5F-B046-A02D-311572155BC6}" dt="2026-01-30T03:38:16.940" v="1350" actId="1076"/>
          <ac:spMkLst>
            <pc:docMk/>
            <pc:sldMk cId="0" sldId="256"/>
            <ac:spMk id="2" creationId="{00000000-0000-0000-0000-000000000000}"/>
          </ac:spMkLst>
        </pc:spChg>
        <pc:spChg chg="add del">
          <ac:chgData name="Nathan Rawiri" userId="ec839d98-7125-4be1-b736-61f3486b4e1c" providerId="ADAL" clId="{D1246A53-2A5F-B046-A02D-311572155BC6}" dt="2026-01-30T02:47:17.673" v="607" actId="478"/>
          <ac:spMkLst>
            <pc:docMk/>
            <pc:sldMk cId="0" sldId="256"/>
            <ac:spMk id="14" creationId="{00000000-0000-0000-0000-000000000000}"/>
          </ac:spMkLst>
        </pc:spChg>
        <pc:spChg chg="mod">
          <ac:chgData name="Nathan Rawiri" userId="ec839d98-7125-4be1-b736-61f3486b4e1c" providerId="ADAL" clId="{D1246A53-2A5F-B046-A02D-311572155BC6}" dt="2026-01-30T02:17:23.494" v="16" actId="20577"/>
          <ac:spMkLst>
            <pc:docMk/>
            <pc:sldMk cId="0" sldId="256"/>
            <ac:spMk id="37" creationId="{00000000-0000-0000-0000-000000000000}"/>
          </ac:spMkLst>
        </pc:spChg>
        <pc:spChg chg="mod">
          <ac:chgData name="Nathan Rawiri" userId="ec839d98-7125-4be1-b736-61f3486b4e1c" providerId="ADAL" clId="{D1246A53-2A5F-B046-A02D-311572155BC6}" dt="2026-01-30T05:45:29.440" v="2012" actId="20577"/>
          <ac:spMkLst>
            <pc:docMk/>
            <pc:sldMk cId="0" sldId="256"/>
            <ac:spMk id="39" creationId="{00000000-0000-0000-0000-000000000000}"/>
          </ac:spMkLst>
        </pc:spChg>
        <pc:spChg chg="add del mod">
          <ac:chgData name="Nathan Rawiri" userId="ec839d98-7125-4be1-b736-61f3486b4e1c" providerId="ADAL" clId="{D1246A53-2A5F-B046-A02D-311572155BC6}" dt="2026-01-30T02:24:19.021" v="128"/>
          <ac:spMkLst>
            <pc:docMk/>
            <pc:sldMk cId="0" sldId="256"/>
            <ac:spMk id="44" creationId="{2D02EFB0-D5F2-BDF5-9432-380611167FAE}"/>
          </ac:spMkLst>
        </pc:spChg>
        <pc:spChg chg="add mod">
          <ac:chgData name="Nathan Rawiri" userId="ec839d98-7125-4be1-b736-61f3486b4e1c" providerId="ADAL" clId="{D1246A53-2A5F-B046-A02D-311572155BC6}" dt="2026-01-31T00:31:55.745" v="8017" actId="1076"/>
          <ac:spMkLst>
            <pc:docMk/>
            <pc:sldMk cId="0" sldId="256"/>
            <ac:spMk id="44" creationId="{3FD0D00D-CA31-9649-0E7F-737336D1A9FF}"/>
          </ac:spMkLst>
        </pc:spChg>
        <pc:spChg chg="add mod">
          <ac:chgData name="Nathan Rawiri" userId="ec839d98-7125-4be1-b736-61f3486b4e1c" providerId="ADAL" clId="{D1246A53-2A5F-B046-A02D-311572155BC6}" dt="2026-01-31T00:31:55.745" v="8017" actId="1076"/>
          <ac:spMkLst>
            <pc:docMk/>
            <pc:sldMk cId="0" sldId="256"/>
            <ac:spMk id="45" creationId="{CD72B628-2648-628D-BE12-BF57514C1B7A}"/>
          </ac:spMkLst>
        </pc:spChg>
        <pc:spChg chg="add del mod">
          <ac:chgData name="Nathan Rawiri" userId="ec839d98-7125-4be1-b736-61f3486b4e1c" providerId="ADAL" clId="{D1246A53-2A5F-B046-A02D-311572155BC6}" dt="2026-01-30T02:50:06.308" v="777" actId="478"/>
          <ac:spMkLst>
            <pc:docMk/>
            <pc:sldMk cId="0" sldId="256"/>
            <ac:spMk id="45" creationId="{D53FA38A-CC85-22E4-EEDB-AB69190A5742}"/>
          </ac:spMkLst>
        </pc:spChg>
        <pc:spChg chg="add mod">
          <ac:chgData name="Nathan Rawiri" userId="ec839d98-7125-4be1-b736-61f3486b4e1c" providerId="ADAL" clId="{D1246A53-2A5F-B046-A02D-311572155BC6}" dt="2026-01-31T00:31:55.745" v="8017" actId="1076"/>
          <ac:spMkLst>
            <pc:docMk/>
            <pc:sldMk cId="0" sldId="256"/>
            <ac:spMk id="46" creationId="{3AC8DF88-B24B-5383-E144-2F73472D775C}"/>
          </ac:spMkLst>
        </pc:spChg>
        <pc:spChg chg="add del mod">
          <ac:chgData name="Nathan Rawiri" userId="ec839d98-7125-4be1-b736-61f3486b4e1c" providerId="ADAL" clId="{D1246A53-2A5F-B046-A02D-311572155BC6}" dt="2026-01-30T02:50:02.544" v="776" actId="478"/>
          <ac:spMkLst>
            <pc:docMk/>
            <pc:sldMk cId="0" sldId="256"/>
            <ac:spMk id="46" creationId="{9DBC23CE-3BD5-1078-2C3F-D4FEE6B71CF4}"/>
          </ac:spMkLst>
        </pc:spChg>
        <pc:spChg chg="add del mod">
          <ac:chgData name="Nathan Rawiri" userId="ec839d98-7125-4be1-b736-61f3486b4e1c" providerId="ADAL" clId="{D1246A53-2A5F-B046-A02D-311572155BC6}" dt="2026-01-30T02:48:38.310" v="691" actId="478"/>
          <ac:spMkLst>
            <pc:docMk/>
            <pc:sldMk cId="0" sldId="256"/>
            <ac:spMk id="47" creationId="{9CD4CB94-CE10-DC3F-5AC3-066052CC2466}"/>
          </ac:spMkLst>
        </pc:spChg>
        <pc:spChg chg="add del mod">
          <ac:chgData name="Nathan Rawiri" userId="ec839d98-7125-4be1-b736-61f3486b4e1c" providerId="ADAL" clId="{D1246A53-2A5F-B046-A02D-311572155BC6}" dt="2026-01-30T02:48:56.531" v="712" actId="478"/>
          <ac:spMkLst>
            <pc:docMk/>
            <pc:sldMk cId="0" sldId="256"/>
            <ac:spMk id="48" creationId="{509B3496-9B9E-EB0B-0355-A4E3A85D78F3}"/>
          </ac:spMkLst>
        </pc:spChg>
        <pc:spChg chg="add del mod">
          <ac:chgData name="Nathan Rawiri" userId="ec839d98-7125-4be1-b736-61f3486b4e1c" providerId="ADAL" clId="{D1246A53-2A5F-B046-A02D-311572155BC6}" dt="2026-01-30T02:49:50.620" v="772" actId="478"/>
          <ac:spMkLst>
            <pc:docMk/>
            <pc:sldMk cId="0" sldId="256"/>
            <ac:spMk id="49" creationId="{7BDC488E-B1A4-1C6E-5AF5-28DEF9831D08}"/>
          </ac:spMkLst>
        </pc:spChg>
        <pc:spChg chg="add del mod">
          <ac:chgData name="Nathan Rawiri" userId="ec839d98-7125-4be1-b736-61f3486b4e1c" providerId="ADAL" clId="{D1246A53-2A5F-B046-A02D-311572155BC6}" dt="2026-01-30T02:48:06.972" v="656" actId="478"/>
          <ac:spMkLst>
            <pc:docMk/>
            <pc:sldMk cId="0" sldId="256"/>
            <ac:spMk id="50" creationId="{FBFB54F9-FAB1-DEF5-2336-41CCCEF32B5B}"/>
          </ac:spMkLst>
        </pc:spChg>
        <pc:spChg chg="add del mod">
          <ac:chgData name="Nathan Rawiri" userId="ec839d98-7125-4be1-b736-61f3486b4e1c" providerId="ADAL" clId="{D1246A53-2A5F-B046-A02D-311572155BC6}" dt="2026-01-30T02:49:19.922" v="733" actId="478"/>
          <ac:spMkLst>
            <pc:docMk/>
            <pc:sldMk cId="0" sldId="256"/>
            <ac:spMk id="51" creationId="{84731B6E-FD78-2108-831C-5F09C37702E9}"/>
          </ac:spMkLst>
        </pc:spChg>
        <pc:spChg chg="add del mod">
          <ac:chgData name="Nathan Rawiri" userId="ec839d98-7125-4be1-b736-61f3486b4e1c" providerId="ADAL" clId="{D1246A53-2A5F-B046-A02D-311572155BC6}" dt="2026-01-30T02:47:18.830" v="608" actId="478"/>
          <ac:spMkLst>
            <pc:docMk/>
            <pc:sldMk cId="0" sldId="256"/>
            <ac:spMk id="52" creationId="{8AB98CF1-FDF9-3AC6-11C8-02955B19CF83}"/>
          </ac:spMkLst>
        </pc:spChg>
        <pc:spChg chg="add del mod">
          <ac:chgData name="Nathan Rawiri" userId="ec839d98-7125-4be1-b736-61f3486b4e1c" providerId="ADAL" clId="{D1246A53-2A5F-B046-A02D-311572155BC6}" dt="2026-01-30T02:45:24.026" v="584" actId="478"/>
          <ac:spMkLst>
            <pc:docMk/>
            <pc:sldMk cId="0" sldId="256"/>
            <ac:spMk id="53" creationId="{5EBE7B9D-02E3-1655-6804-18177B6D970A}"/>
          </ac:spMkLst>
        </pc:spChg>
        <pc:spChg chg="add mod">
          <ac:chgData name="Nathan Rawiri" userId="ec839d98-7125-4be1-b736-61f3486b4e1c" providerId="ADAL" clId="{D1246A53-2A5F-B046-A02D-311572155BC6}" dt="2026-01-30T03:20:47.917" v="1104" actId="1076"/>
          <ac:spMkLst>
            <pc:docMk/>
            <pc:sldMk cId="0" sldId="256"/>
            <ac:spMk id="54" creationId="{22A633C3-3292-8015-0A35-38C74E47CB9B}"/>
          </ac:spMkLst>
        </pc:spChg>
        <pc:spChg chg="add mod">
          <ac:chgData name="Nathan Rawiri" userId="ec839d98-7125-4be1-b736-61f3486b4e1c" providerId="ADAL" clId="{D1246A53-2A5F-B046-A02D-311572155BC6}" dt="2026-01-30T03:23:38.099" v="1111" actId="14100"/>
          <ac:spMkLst>
            <pc:docMk/>
            <pc:sldMk cId="0" sldId="256"/>
            <ac:spMk id="55" creationId="{B4E9F989-226E-156B-8490-24B658E4ED5D}"/>
          </ac:spMkLst>
        </pc:spChg>
        <pc:spChg chg="add mod">
          <ac:chgData name="Nathan Rawiri" userId="ec839d98-7125-4be1-b736-61f3486b4e1c" providerId="ADAL" clId="{D1246A53-2A5F-B046-A02D-311572155BC6}" dt="2026-01-30T03:04:04.088" v="888" actId="14100"/>
          <ac:spMkLst>
            <pc:docMk/>
            <pc:sldMk cId="0" sldId="256"/>
            <ac:spMk id="56" creationId="{962E346B-A778-1FB5-D18B-DC775877F0D4}"/>
          </ac:spMkLst>
        </pc:spChg>
        <pc:spChg chg="add mod">
          <ac:chgData name="Nathan Rawiri" userId="ec839d98-7125-4be1-b736-61f3486b4e1c" providerId="ADAL" clId="{D1246A53-2A5F-B046-A02D-311572155BC6}" dt="2026-01-30T03:04:10.538" v="889" actId="14100"/>
          <ac:spMkLst>
            <pc:docMk/>
            <pc:sldMk cId="0" sldId="256"/>
            <ac:spMk id="57" creationId="{47BBE242-0872-7649-9AB6-356A8E7406A5}"/>
          </ac:spMkLst>
        </pc:spChg>
        <pc:spChg chg="add mod">
          <ac:chgData name="Nathan Rawiri" userId="ec839d98-7125-4be1-b736-61f3486b4e1c" providerId="ADAL" clId="{D1246A53-2A5F-B046-A02D-311572155BC6}" dt="2026-01-30T03:04:16.320" v="890" actId="14100"/>
          <ac:spMkLst>
            <pc:docMk/>
            <pc:sldMk cId="0" sldId="256"/>
            <ac:spMk id="58" creationId="{4D35D642-E9C5-7F78-4A60-07FFB736D4BC}"/>
          </ac:spMkLst>
        </pc:spChg>
        <pc:spChg chg="add mod">
          <ac:chgData name="Nathan Rawiri" userId="ec839d98-7125-4be1-b736-61f3486b4e1c" providerId="ADAL" clId="{D1246A53-2A5F-B046-A02D-311572155BC6}" dt="2026-01-30T03:03:43.703" v="885" actId="14100"/>
          <ac:spMkLst>
            <pc:docMk/>
            <pc:sldMk cId="0" sldId="256"/>
            <ac:spMk id="59" creationId="{03DC7BE8-7451-04F1-7F3C-CD8ED7B5B808}"/>
          </ac:spMkLst>
        </pc:spChg>
        <pc:spChg chg="add del mod">
          <ac:chgData name="Nathan Rawiri" userId="ec839d98-7125-4be1-b736-61f3486b4e1c" providerId="ADAL" clId="{D1246A53-2A5F-B046-A02D-311572155BC6}" dt="2026-01-30T03:02:34.666" v="845" actId="478"/>
          <ac:spMkLst>
            <pc:docMk/>
            <pc:sldMk cId="0" sldId="256"/>
            <ac:spMk id="60" creationId="{EE575B95-4BC4-27AF-4A48-727055BE0AEE}"/>
          </ac:spMkLst>
        </pc:spChg>
        <pc:spChg chg="add mod">
          <ac:chgData name="Nathan Rawiri" userId="ec839d98-7125-4be1-b736-61f3486b4e1c" providerId="ADAL" clId="{D1246A53-2A5F-B046-A02D-311572155BC6}" dt="2026-01-30T03:03:30.653" v="882" actId="14100"/>
          <ac:spMkLst>
            <pc:docMk/>
            <pc:sldMk cId="0" sldId="256"/>
            <ac:spMk id="61" creationId="{3D24F7CF-ADBB-6899-D5E3-ACA1404EA7F7}"/>
          </ac:spMkLst>
        </pc:spChg>
        <pc:spChg chg="add mod">
          <ac:chgData name="Nathan Rawiri" userId="ec839d98-7125-4be1-b736-61f3486b4e1c" providerId="ADAL" clId="{D1246A53-2A5F-B046-A02D-311572155BC6}" dt="2026-01-30T03:04:24.270" v="891" actId="14100"/>
          <ac:spMkLst>
            <pc:docMk/>
            <pc:sldMk cId="0" sldId="256"/>
            <ac:spMk id="62" creationId="{59B2307D-A0CD-6F5D-E3F9-D67AEE624951}"/>
          </ac:spMkLst>
        </pc:spChg>
        <pc:spChg chg="add mod">
          <ac:chgData name="Nathan Rawiri" userId="ec839d98-7125-4be1-b736-61f3486b4e1c" providerId="ADAL" clId="{D1246A53-2A5F-B046-A02D-311572155BC6}" dt="2026-01-30T03:27:13.499" v="1142" actId="1076"/>
          <ac:spMkLst>
            <pc:docMk/>
            <pc:sldMk cId="0" sldId="256"/>
            <ac:spMk id="63" creationId="{086F5990-307E-0C9B-ABB6-2334E9B94B67}"/>
          </ac:spMkLst>
        </pc:spChg>
        <pc:spChg chg="add del mod">
          <ac:chgData name="Nathan Rawiri" userId="ec839d98-7125-4be1-b736-61f3486b4e1c" providerId="ADAL" clId="{D1246A53-2A5F-B046-A02D-311572155BC6}" dt="2026-01-30T03:21:40.543" v="1108"/>
          <ac:spMkLst>
            <pc:docMk/>
            <pc:sldMk cId="0" sldId="256"/>
            <ac:spMk id="64" creationId="{D6EEA922-7961-746F-4A30-0B7D15A635C5}"/>
          </ac:spMkLst>
        </pc:spChg>
        <pc:spChg chg="add mod">
          <ac:chgData name="Nathan Rawiri" userId="ec839d98-7125-4be1-b736-61f3486b4e1c" providerId="ADAL" clId="{D1246A53-2A5F-B046-A02D-311572155BC6}" dt="2026-01-30T03:27:17.581" v="1143" actId="1076"/>
          <ac:spMkLst>
            <pc:docMk/>
            <pc:sldMk cId="0" sldId="256"/>
            <ac:spMk id="65" creationId="{3E95A739-57B4-770F-13F1-0E134BB3B1C9}"/>
          </ac:spMkLst>
        </pc:spChg>
        <pc:spChg chg="add mod">
          <ac:chgData name="Nathan Rawiri" userId="ec839d98-7125-4be1-b736-61f3486b4e1c" providerId="ADAL" clId="{D1246A53-2A5F-B046-A02D-311572155BC6}" dt="2026-01-30T05:32:03.292" v="1923" actId="1076"/>
          <ac:spMkLst>
            <pc:docMk/>
            <pc:sldMk cId="0" sldId="256"/>
            <ac:spMk id="66" creationId="{8B6BBFDF-712A-246C-D403-A7BF5EEF8C73}"/>
          </ac:spMkLst>
        </pc:spChg>
        <pc:spChg chg="add mod">
          <ac:chgData name="Nathan Rawiri" userId="ec839d98-7125-4be1-b736-61f3486b4e1c" providerId="ADAL" clId="{D1246A53-2A5F-B046-A02D-311572155BC6}" dt="2026-01-30T05:31:58.676" v="1922" actId="1076"/>
          <ac:spMkLst>
            <pc:docMk/>
            <pc:sldMk cId="0" sldId="256"/>
            <ac:spMk id="67" creationId="{2AF06F3E-23D9-6BB4-2F87-E23DD2C89D2F}"/>
          </ac:spMkLst>
        </pc:spChg>
        <pc:spChg chg="add del mod">
          <ac:chgData name="Nathan Rawiri" userId="ec839d98-7125-4be1-b736-61f3486b4e1c" providerId="ADAL" clId="{D1246A53-2A5F-B046-A02D-311572155BC6}" dt="2026-01-30T03:38:06.959" v="1346" actId="478"/>
          <ac:spMkLst>
            <pc:docMk/>
            <pc:sldMk cId="0" sldId="256"/>
            <ac:spMk id="68" creationId="{F0683670-5FBF-AC81-4B70-11A22F13D2D8}"/>
          </ac:spMkLst>
        </pc:spChg>
        <pc:spChg chg="add mod">
          <ac:chgData name="Nathan Rawiri" userId="ec839d98-7125-4be1-b736-61f3486b4e1c" providerId="ADAL" clId="{D1246A53-2A5F-B046-A02D-311572155BC6}" dt="2026-01-30T05:31:55.976" v="1921" actId="1076"/>
          <ac:spMkLst>
            <pc:docMk/>
            <pc:sldMk cId="0" sldId="256"/>
            <ac:spMk id="69" creationId="{27575B3D-DE6D-CBED-2838-69B75CF0DED2}"/>
          </ac:spMkLst>
        </pc:spChg>
        <pc:spChg chg="add mod">
          <ac:chgData name="Nathan Rawiri" userId="ec839d98-7125-4be1-b736-61f3486b4e1c" providerId="ADAL" clId="{D1246A53-2A5F-B046-A02D-311572155BC6}" dt="2026-01-30T05:29:04.537" v="1872" actId="20577"/>
          <ac:spMkLst>
            <pc:docMk/>
            <pc:sldMk cId="0" sldId="256"/>
            <ac:spMk id="70" creationId="{E3A22EA2-8F10-538C-742C-BFAAF2279BC1}"/>
          </ac:spMkLst>
        </pc:spChg>
        <pc:spChg chg="add mod">
          <ac:chgData name="Nathan Rawiri" userId="ec839d98-7125-4be1-b736-61f3486b4e1c" providerId="ADAL" clId="{D1246A53-2A5F-B046-A02D-311572155BC6}" dt="2026-01-30T05:49:58.076" v="2101" actId="1076"/>
          <ac:spMkLst>
            <pc:docMk/>
            <pc:sldMk cId="0" sldId="256"/>
            <ac:spMk id="71" creationId="{E928E0F7-55B5-D34C-2F99-575565F49670}"/>
          </ac:spMkLst>
        </pc:spChg>
        <pc:spChg chg="add mod">
          <ac:chgData name="Nathan Rawiri" userId="ec839d98-7125-4be1-b736-61f3486b4e1c" providerId="ADAL" clId="{D1246A53-2A5F-B046-A02D-311572155BC6}" dt="2026-01-30T06:33:26.518" v="2313" actId="1076"/>
          <ac:spMkLst>
            <pc:docMk/>
            <pc:sldMk cId="0" sldId="256"/>
            <ac:spMk id="72" creationId="{ABF2CFF5-7090-7D28-2101-53C38617898A}"/>
          </ac:spMkLst>
        </pc:spChg>
        <pc:spChg chg="add del mod">
          <ac:chgData name="Nathan Rawiri" userId="ec839d98-7125-4be1-b736-61f3486b4e1c" providerId="ADAL" clId="{D1246A53-2A5F-B046-A02D-311572155BC6}" dt="2026-01-30T05:43:27.531" v="1996" actId="478"/>
          <ac:spMkLst>
            <pc:docMk/>
            <pc:sldMk cId="0" sldId="256"/>
            <ac:spMk id="73" creationId="{FD4BE00D-B9AA-11C5-451D-19EDD4F08D70}"/>
          </ac:spMkLst>
        </pc:spChg>
        <pc:spChg chg="add mod">
          <ac:chgData name="Nathan Rawiri" userId="ec839d98-7125-4be1-b736-61f3486b4e1c" providerId="ADAL" clId="{D1246A53-2A5F-B046-A02D-311572155BC6}" dt="2026-01-30T04:39:43.232" v="1650" actId="1076"/>
          <ac:spMkLst>
            <pc:docMk/>
            <pc:sldMk cId="0" sldId="256"/>
            <ac:spMk id="74" creationId="{E99E007A-FEC6-4253-9025-E9AE585A3CA0}"/>
          </ac:spMkLst>
        </pc:spChg>
        <pc:spChg chg="add mod">
          <ac:chgData name="Nathan Rawiri" userId="ec839d98-7125-4be1-b736-61f3486b4e1c" providerId="ADAL" clId="{D1246A53-2A5F-B046-A02D-311572155BC6}" dt="2026-01-30T23:05:10.108" v="7325" actId="1076"/>
          <ac:spMkLst>
            <pc:docMk/>
            <pc:sldMk cId="0" sldId="256"/>
            <ac:spMk id="75" creationId="{E7BE43DD-A96B-1ABD-42B2-2C2315005218}"/>
          </ac:spMkLst>
        </pc:spChg>
        <pc:spChg chg="add del mod">
          <ac:chgData name="Nathan Rawiri" userId="ec839d98-7125-4be1-b736-61f3486b4e1c" providerId="ADAL" clId="{D1246A53-2A5F-B046-A02D-311572155BC6}" dt="2026-01-30T04:44:00.099" v="1670" actId="478"/>
          <ac:spMkLst>
            <pc:docMk/>
            <pc:sldMk cId="0" sldId="256"/>
            <ac:spMk id="76" creationId="{4E0390E1-DDA6-3A58-1EA8-245CA0771D40}"/>
          </ac:spMkLst>
        </pc:spChg>
        <pc:spChg chg="add mod">
          <ac:chgData name="Nathan Rawiri" userId="ec839d98-7125-4be1-b736-61f3486b4e1c" providerId="ADAL" clId="{D1246A53-2A5F-B046-A02D-311572155BC6}" dt="2026-01-31T00:32:01.659" v="8018" actId="1076"/>
          <ac:spMkLst>
            <pc:docMk/>
            <pc:sldMk cId="0" sldId="256"/>
            <ac:spMk id="77" creationId="{4F26A9EF-0FC0-9E82-A018-BF07EFE9E7E3}"/>
          </ac:spMkLst>
        </pc:spChg>
        <pc:spChg chg="add mod">
          <ac:chgData name="Nathan Rawiri" userId="ec839d98-7125-4be1-b736-61f3486b4e1c" providerId="ADAL" clId="{D1246A53-2A5F-B046-A02D-311572155BC6}" dt="2026-01-30T06:33:14.521" v="2310" actId="14100"/>
          <ac:spMkLst>
            <pc:docMk/>
            <pc:sldMk cId="0" sldId="256"/>
            <ac:spMk id="78" creationId="{CEDB21C9-6461-AD8B-D8F9-C3386E662D64}"/>
          </ac:spMkLst>
        </pc:spChg>
        <pc:spChg chg="add mod">
          <ac:chgData name="Nathan Rawiri" userId="ec839d98-7125-4be1-b736-61f3486b4e1c" providerId="ADAL" clId="{D1246A53-2A5F-B046-A02D-311572155BC6}" dt="2026-01-31T00:34:01.893" v="8106" actId="1076"/>
          <ac:spMkLst>
            <pc:docMk/>
            <pc:sldMk cId="0" sldId="256"/>
            <ac:spMk id="79" creationId="{6E670C5F-B1D8-1780-736E-4A85842958FD}"/>
          </ac:spMkLst>
        </pc:spChg>
        <pc:spChg chg="add mod">
          <ac:chgData name="Nathan Rawiri" userId="ec839d98-7125-4be1-b736-61f3486b4e1c" providerId="ADAL" clId="{D1246A53-2A5F-B046-A02D-311572155BC6}" dt="2026-01-30T05:31:52.627" v="1920" actId="1076"/>
          <ac:spMkLst>
            <pc:docMk/>
            <pc:sldMk cId="0" sldId="256"/>
            <ac:spMk id="80" creationId="{EA46A6B2-C643-847E-A0B3-94A7F722B300}"/>
          </ac:spMkLst>
        </pc:spChg>
        <pc:spChg chg="add mod">
          <ac:chgData name="Nathan Rawiri" userId="ec839d98-7125-4be1-b736-61f3486b4e1c" providerId="ADAL" clId="{D1246A53-2A5F-B046-A02D-311572155BC6}" dt="2026-01-30T23:38:32.503" v="7538" actId="20577"/>
          <ac:spMkLst>
            <pc:docMk/>
            <pc:sldMk cId="0" sldId="256"/>
            <ac:spMk id="81" creationId="{06CECD0B-2736-4D6E-7C3B-4F9BD3D68F5E}"/>
          </ac:spMkLst>
        </pc:spChg>
        <pc:spChg chg="add mod">
          <ac:chgData name="Nathan Rawiri" userId="ec839d98-7125-4be1-b736-61f3486b4e1c" providerId="ADAL" clId="{D1246A53-2A5F-B046-A02D-311572155BC6}" dt="2026-01-31T00:34:08.856" v="8109" actId="1076"/>
          <ac:spMkLst>
            <pc:docMk/>
            <pc:sldMk cId="0" sldId="256"/>
            <ac:spMk id="82" creationId="{E4C22324-627B-926B-11CA-3A5D601A91E3}"/>
          </ac:spMkLst>
        </pc:spChg>
        <pc:spChg chg="add mod">
          <ac:chgData name="Nathan Rawiri" userId="ec839d98-7125-4be1-b736-61f3486b4e1c" providerId="ADAL" clId="{D1246A53-2A5F-B046-A02D-311572155BC6}" dt="2026-01-30T05:52:38.756" v="2117" actId="20577"/>
          <ac:spMkLst>
            <pc:docMk/>
            <pc:sldMk cId="0" sldId="256"/>
            <ac:spMk id="83" creationId="{CBCDCD51-F0EA-2700-BD8A-30DBF76D1C38}"/>
          </ac:spMkLst>
        </pc:spChg>
        <pc:spChg chg="add mod">
          <ac:chgData name="Nathan Rawiri" userId="ec839d98-7125-4be1-b736-61f3486b4e1c" providerId="ADAL" clId="{D1246A53-2A5F-B046-A02D-311572155BC6}" dt="2026-01-30T07:29:04.518" v="2413" actId="20577"/>
          <ac:spMkLst>
            <pc:docMk/>
            <pc:sldMk cId="0" sldId="256"/>
            <ac:spMk id="84" creationId="{2333682B-B81E-4596-76A6-42E6AC55253E}"/>
          </ac:spMkLst>
        </pc:spChg>
        <pc:spChg chg="add mod">
          <ac:chgData name="Nathan Rawiri" userId="ec839d98-7125-4be1-b736-61f3486b4e1c" providerId="ADAL" clId="{D1246A53-2A5F-B046-A02D-311572155BC6}" dt="2026-01-30T05:45:59.261" v="2017" actId="1076"/>
          <ac:spMkLst>
            <pc:docMk/>
            <pc:sldMk cId="0" sldId="256"/>
            <ac:spMk id="85" creationId="{8445D147-8303-C456-E4F8-F67B8080D247}"/>
          </ac:spMkLst>
        </pc:spChg>
        <pc:spChg chg="add mod">
          <ac:chgData name="Nathan Rawiri" userId="ec839d98-7125-4be1-b736-61f3486b4e1c" providerId="ADAL" clId="{D1246A53-2A5F-B046-A02D-311572155BC6}" dt="2026-01-30T23:05:17.361" v="7326" actId="1076"/>
          <ac:spMkLst>
            <pc:docMk/>
            <pc:sldMk cId="0" sldId="256"/>
            <ac:spMk id="86" creationId="{72258884-FCDA-2C7D-92D3-C615C2203636}"/>
          </ac:spMkLst>
        </pc:spChg>
        <pc:spChg chg="add mod">
          <ac:chgData name="Nathan Rawiri" userId="ec839d98-7125-4be1-b736-61f3486b4e1c" providerId="ADAL" clId="{D1246A53-2A5F-B046-A02D-311572155BC6}" dt="2026-01-30T05:50:00.947" v="2102" actId="1076"/>
          <ac:spMkLst>
            <pc:docMk/>
            <pc:sldMk cId="0" sldId="256"/>
            <ac:spMk id="87" creationId="{169A4EB0-AA18-AF74-FA96-6A3337C5EFAC}"/>
          </ac:spMkLst>
        </pc:spChg>
        <pc:spChg chg="add mod">
          <ac:chgData name="Nathan Rawiri" userId="ec839d98-7125-4be1-b736-61f3486b4e1c" providerId="ADAL" clId="{D1246A53-2A5F-B046-A02D-311572155BC6}" dt="2026-01-30T06:32:07.286" v="2276" actId="1076"/>
          <ac:spMkLst>
            <pc:docMk/>
            <pc:sldMk cId="0" sldId="256"/>
            <ac:spMk id="88" creationId="{C2ED620C-6FB8-4875-94C6-A5AB39A865CF}"/>
          </ac:spMkLst>
        </pc:spChg>
        <pc:spChg chg="add mod">
          <ac:chgData name="Nathan Rawiri" userId="ec839d98-7125-4be1-b736-61f3486b4e1c" providerId="ADAL" clId="{D1246A53-2A5F-B046-A02D-311572155BC6}" dt="2026-01-30T10:24:33.973" v="4900" actId="14100"/>
          <ac:spMkLst>
            <pc:docMk/>
            <pc:sldMk cId="0" sldId="256"/>
            <ac:spMk id="89" creationId="{4D573581-2906-C217-707E-E1208C070FC9}"/>
          </ac:spMkLst>
        </pc:spChg>
        <pc:spChg chg="add mod">
          <ac:chgData name="Nathan Rawiri" userId="ec839d98-7125-4be1-b736-61f3486b4e1c" providerId="ADAL" clId="{D1246A53-2A5F-B046-A02D-311572155BC6}" dt="2026-01-30T10:24:29.091" v="4898" actId="14100"/>
          <ac:spMkLst>
            <pc:docMk/>
            <pc:sldMk cId="0" sldId="256"/>
            <ac:spMk id="90" creationId="{016632CA-D4B9-A774-36F4-4FFCFB142C41}"/>
          </ac:spMkLst>
        </pc:spChg>
        <pc:spChg chg="add mod">
          <ac:chgData name="Nathan Rawiri" userId="ec839d98-7125-4be1-b736-61f3486b4e1c" providerId="ADAL" clId="{D1246A53-2A5F-B046-A02D-311572155BC6}" dt="2026-01-30T10:24:24.258" v="4896" actId="1076"/>
          <ac:spMkLst>
            <pc:docMk/>
            <pc:sldMk cId="0" sldId="256"/>
            <ac:spMk id="91" creationId="{F54A31EB-51D7-28E3-2EF1-C1D608B606C2}"/>
          </ac:spMkLst>
        </pc:spChg>
        <pc:spChg chg="add mod">
          <ac:chgData name="Nathan Rawiri" userId="ec839d98-7125-4be1-b736-61f3486b4e1c" providerId="ADAL" clId="{D1246A53-2A5F-B046-A02D-311572155BC6}" dt="2026-01-30T10:24:43.425" v="4904" actId="14100"/>
          <ac:spMkLst>
            <pc:docMk/>
            <pc:sldMk cId="0" sldId="256"/>
            <ac:spMk id="92" creationId="{DBC317C9-BDD8-2175-18E1-D2826967711B}"/>
          </ac:spMkLst>
        </pc:spChg>
        <pc:spChg chg="add mod">
          <ac:chgData name="Nathan Rawiri" userId="ec839d98-7125-4be1-b736-61f3486b4e1c" providerId="ADAL" clId="{D1246A53-2A5F-B046-A02D-311572155BC6}" dt="2026-01-31T00:32:04.426" v="8019" actId="1076"/>
          <ac:spMkLst>
            <pc:docMk/>
            <pc:sldMk cId="0" sldId="256"/>
            <ac:spMk id="93" creationId="{04162B5E-ADDB-2023-B1B5-CEB633ACFE43}"/>
          </ac:spMkLst>
        </pc:spChg>
        <pc:spChg chg="add del mod">
          <ac:chgData name="Nathan Rawiri" userId="ec839d98-7125-4be1-b736-61f3486b4e1c" providerId="ADAL" clId="{D1246A53-2A5F-B046-A02D-311572155BC6}" dt="2026-01-30T07:17:58.537" v="2354" actId="478"/>
          <ac:spMkLst>
            <pc:docMk/>
            <pc:sldMk cId="0" sldId="256"/>
            <ac:spMk id="94" creationId="{81838D73-E07D-0EFA-D6DF-6E76D431BE2D}"/>
          </ac:spMkLst>
        </pc:spChg>
        <pc:spChg chg="add mod">
          <ac:chgData name="Nathan Rawiri" userId="ec839d98-7125-4be1-b736-61f3486b4e1c" providerId="ADAL" clId="{D1246A53-2A5F-B046-A02D-311572155BC6}" dt="2026-01-30T07:30:48.576" v="2444" actId="20577"/>
          <ac:spMkLst>
            <pc:docMk/>
            <pc:sldMk cId="0" sldId="256"/>
            <ac:spMk id="95" creationId="{1FA3C905-E160-1629-8FA9-65410B5695E8}"/>
          </ac:spMkLst>
        </pc:spChg>
        <pc:spChg chg="add del mod">
          <ac:chgData name="Nathan Rawiri" userId="ec839d98-7125-4be1-b736-61f3486b4e1c" providerId="ADAL" clId="{D1246A53-2A5F-B046-A02D-311572155BC6}" dt="2026-01-30T07:44:58.010" v="2447" actId="478"/>
          <ac:spMkLst>
            <pc:docMk/>
            <pc:sldMk cId="0" sldId="256"/>
            <ac:spMk id="96" creationId="{2F49BE60-9E37-28E8-C71D-A76DF06ECAAE}"/>
          </ac:spMkLst>
        </pc:spChg>
        <pc:spChg chg="add mod">
          <ac:chgData name="Nathan Rawiri" userId="ec839d98-7125-4be1-b736-61f3486b4e1c" providerId="ADAL" clId="{D1246A53-2A5F-B046-A02D-311572155BC6}" dt="2026-01-30T10:24:38.441" v="4902" actId="14100"/>
          <ac:spMkLst>
            <pc:docMk/>
            <pc:sldMk cId="0" sldId="256"/>
            <ac:spMk id="97" creationId="{BF13DB8D-4D21-95B6-63E4-EDA7D57F9AC9}"/>
          </ac:spMkLst>
        </pc:spChg>
        <pc:spChg chg="add del">
          <ac:chgData name="Nathan Rawiri" userId="ec839d98-7125-4be1-b736-61f3486b4e1c" providerId="ADAL" clId="{D1246A53-2A5F-B046-A02D-311572155BC6}" dt="2026-01-30T10:25:09.138" v="4906" actId="478"/>
          <ac:spMkLst>
            <pc:docMk/>
            <pc:sldMk cId="0" sldId="256"/>
            <ac:spMk id="98" creationId="{65C2E328-E9C5-EA00-7A39-1B2B9D792F76}"/>
          </ac:spMkLst>
        </pc:spChg>
        <pc:grpChg chg="mod">
          <ac:chgData name="Nathan Rawiri" userId="ec839d98-7125-4be1-b736-61f3486b4e1c" providerId="ADAL" clId="{D1246A53-2A5F-B046-A02D-311572155BC6}" dt="2026-01-31T00:34:04.008" v="8108" actId="1076"/>
          <ac:grpSpMkLst>
            <pc:docMk/>
            <pc:sldMk cId="0" sldId="256"/>
            <ac:grpSpMk id="16" creationId="{00000000-0000-0000-0000-000000000000}"/>
          </ac:grpSpMkLst>
        </pc:grpChg>
      </pc:sldChg>
      <pc:sldChg chg="modSp mod setBg">
        <pc:chgData name="Nathan Rawiri" userId="ec839d98-7125-4be1-b736-61f3486b4e1c" providerId="ADAL" clId="{D1246A53-2A5F-B046-A02D-311572155BC6}" dt="2026-01-30T09:22:51.628" v="4579"/>
        <pc:sldMkLst>
          <pc:docMk/>
          <pc:sldMk cId="3335765692" sldId="257"/>
        </pc:sldMkLst>
        <pc:spChg chg="mod">
          <ac:chgData name="Nathan Rawiri" userId="ec839d98-7125-4be1-b736-61f3486b4e1c" providerId="ADAL" clId="{D1246A53-2A5F-B046-A02D-311572155BC6}" dt="2026-01-30T08:22:23.131" v="2831" actId="20577"/>
          <ac:spMkLst>
            <pc:docMk/>
            <pc:sldMk cId="3335765692" sldId="257"/>
            <ac:spMk id="8" creationId="{B472F4FB-0D6A-7EB7-564E-DBFD66BEF75D}"/>
          </ac:spMkLst>
        </pc:spChg>
        <pc:spChg chg="mod">
          <ac:chgData name="Nathan Rawiri" userId="ec839d98-7125-4be1-b736-61f3486b4e1c" providerId="ADAL" clId="{D1246A53-2A5F-B046-A02D-311572155BC6}" dt="2026-01-30T08:01:42.547" v="2570" actId="20577"/>
          <ac:spMkLst>
            <pc:docMk/>
            <pc:sldMk cId="3335765692" sldId="257"/>
            <ac:spMk id="9" creationId="{F8AF0BD0-62E9-DE4F-2209-43E1E782AC76}"/>
          </ac:spMkLst>
        </pc:spChg>
        <pc:spChg chg="mod">
          <ac:chgData name="Nathan Rawiri" userId="ec839d98-7125-4be1-b736-61f3486b4e1c" providerId="ADAL" clId="{D1246A53-2A5F-B046-A02D-311572155BC6}" dt="2026-01-30T09:22:18.298" v="4576" actId="20577"/>
          <ac:spMkLst>
            <pc:docMk/>
            <pc:sldMk cId="3335765692" sldId="257"/>
            <ac:spMk id="10" creationId="{D1FCEDB2-3132-7667-D19E-0EBB90CACFE4}"/>
          </ac:spMkLst>
        </pc:spChg>
      </pc:sldChg>
      <pc:sldChg chg="addSp delSp modSp mod">
        <pc:chgData name="Nathan Rawiri" userId="ec839d98-7125-4be1-b736-61f3486b4e1c" providerId="ADAL" clId="{D1246A53-2A5F-B046-A02D-311572155BC6}" dt="2026-01-31T00:48:31.276" v="8238" actId="478"/>
        <pc:sldMkLst>
          <pc:docMk/>
          <pc:sldMk cId="2853191659" sldId="258"/>
        </pc:sldMkLst>
        <pc:spChg chg="add mod">
          <ac:chgData name="Nathan Rawiri" userId="ec839d98-7125-4be1-b736-61f3486b4e1c" providerId="ADAL" clId="{D1246A53-2A5F-B046-A02D-311572155BC6}" dt="2026-01-31T00:48:13.374" v="8234" actId="1076"/>
          <ac:spMkLst>
            <pc:docMk/>
            <pc:sldMk cId="2853191659" sldId="258"/>
            <ac:spMk id="2" creationId="{06461F7F-B133-9AAB-2144-BEA7D757CEAD}"/>
          </ac:spMkLst>
        </pc:spChg>
        <pc:spChg chg="add mod">
          <ac:chgData name="Nathan Rawiri" userId="ec839d98-7125-4be1-b736-61f3486b4e1c" providerId="ADAL" clId="{D1246A53-2A5F-B046-A02D-311572155BC6}" dt="2026-01-30T23:40:57.261" v="7546"/>
          <ac:spMkLst>
            <pc:docMk/>
            <pc:sldMk cId="2853191659" sldId="258"/>
            <ac:spMk id="3" creationId="{F845BE34-5865-DE9C-8F41-6219C0DEAA59}"/>
          </ac:spMkLst>
        </pc:spChg>
        <pc:spChg chg="del mod">
          <ac:chgData name="Nathan Rawiri" userId="ec839d98-7125-4be1-b736-61f3486b4e1c" providerId="ADAL" clId="{D1246A53-2A5F-B046-A02D-311572155BC6}" dt="2026-01-31T00:48:31.276" v="8238" actId="478"/>
          <ac:spMkLst>
            <pc:docMk/>
            <pc:sldMk cId="2853191659" sldId="258"/>
            <ac:spMk id="6" creationId="{7B957210-089B-40B9-F855-F8626E63FAA3}"/>
          </ac:spMkLst>
        </pc:spChg>
        <pc:spChg chg="mod">
          <ac:chgData name="Nathan Rawiri" userId="ec839d98-7125-4be1-b736-61f3486b4e1c" providerId="ADAL" clId="{D1246A53-2A5F-B046-A02D-311572155BC6}" dt="2026-01-31T00:48:13.374" v="8234" actId="1076"/>
          <ac:spMkLst>
            <pc:docMk/>
            <pc:sldMk cId="2853191659" sldId="258"/>
            <ac:spMk id="7" creationId="{C9D74012-02FD-1770-9201-567DBE0E5A43}"/>
          </ac:spMkLst>
        </pc:spChg>
        <pc:spChg chg="del mod">
          <ac:chgData name="Nathan Rawiri" userId="ec839d98-7125-4be1-b736-61f3486b4e1c" providerId="ADAL" clId="{D1246A53-2A5F-B046-A02D-311572155BC6}" dt="2026-01-30T08:22:28.140" v="2832" actId="478"/>
          <ac:spMkLst>
            <pc:docMk/>
            <pc:sldMk cId="2853191659" sldId="258"/>
            <ac:spMk id="24" creationId="{99E34D98-CE25-337A-9E6D-196EB001A878}"/>
          </ac:spMkLst>
        </pc:spChg>
        <pc:picChg chg="mod">
          <ac:chgData name="Nathan Rawiri" userId="ec839d98-7125-4be1-b736-61f3486b4e1c" providerId="ADAL" clId="{D1246A53-2A5F-B046-A02D-311572155BC6}" dt="2026-01-31T00:48:21.286" v="8237" actId="1076"/>
          <ac:picMkLst>
            <pc:docMk/>
            <pc:sldMk cId="2853191659" sldId="258"/>
            <ac:picMk id="5" creationId="{11F3A981-B6E7-0820-2D4F-0C08DD37FC16}"/>
          </ac:picMkLst>
        </pc:picChg>
      </pc:sldChg>
      <pc:sldChg chg="addSp delSp modSp mod">
        <pc:chgData name="Nathan Rawiri" userId="ec839d98-7125-4be1-b736-61f3486b4e1c" providerId="ADAL" clId="{D1246A53-2A5F-B046-A02D-311572155BC6}" dt="2026-01-31T00:47:40.854" v="8231" actId="1076"/>
        <pc:sldMkLst>
          <pc:docMk/>
          <pc:sldMk cId="1511298727" sldId="259"/>
        </pc:sldMkLst>
        <pc:spChg chg="add del">
          <ac:chgData name="Nathan Rawiri" userId="ec839d98-7125-4be1-b736-61f3486b4e1c" providerId="ADAL" clId="{D1246A53-2A5F-B046-A02D-311572155BC6}" dt="2026-01-30T22:54:24.082" v="7183" actId="22"/>
          <ac:spMkLst>
            <pc:docMk/>
            <pc:sldMk cId="1511298727" sldId="259"/>
            <ac:spMk id="3" creationId="{37824F10-CE4B-1AFA-2085-CAF6BF6AA123}"/>
          </ac:spMkLst>
        </pc:spChg>
        <pc:spChg chg="del">
          <ac:chgData name="Nathan Rawiri" userId="ec839d98-7125-4be1-b736-61f3486b4e1c" providerId="ADAL" clId="{D1246A53-2A5F-B046-A02D-311572155BC6}" dt="2026-01-30T08:24:31.383" v="2851" actId="478"/>
          <ac:spMkLst>
            <pc:docMk/>
            <pc:sldMk cId="1511298727" sldId="259"/>
            <ac:spMk id="4" creationId="{FF215B85-F6E9-A1F2-0E84-04E8C393AEC2}"/>
          </ac:spMkLst>
        </pc:spChg>
        <pc:spChg chg="mod">
          <ac:chgData name="Nathan Rawiri" userId="ec839d98-7125-4be1-b736-61f3486b4e1c" providerId="ADAL" clId="{D1246A53-2A5F-B046-A02D-311572155BC6}" dt="2026-01-31T00:47:40.854" v="8231" actId="1076"/>
          <ac:spMkLst>
            <pc:docMk/>
            <pc:sldMk cId="1511298727" sldId="259"/>
            <ac:spMk id="6" creationId="{42A83566-BCEB-8CF0-6A76-BBFA060A2718}"/>
          </ac:spMkLst>
        </pc:spChg>
        <pc:spChg chg="mod">
          <ac:chgData name="Nathan Rawiri" userId="ec839d98-7125-4be1-b736-61f3486b4e1c" providerId="ADAL" clId="{D1246A53-2A5F-B046-A02D-311572155BC6}" dt="2026-01-31T00:47:40.854" v="8231" actId="1076"/>
          <ac:spMkLst>
            <pc:docMk/>
            <pc:sldMk cId="1511298727" sldId="259"/>
            <ac:spMk id="7" creationId="{283D0157-7E8E-C2B9-70A5-9936342826BD}"/>
          </ac:spMkLst>
        </pc:spChg>
        <pc:spChg chg="mod">
          <ac:chgData name="Nathan Rawiri" userId="ec839d98-7125-4be1-b736-61f3486b4e1c" providerId="ADAL" clId="{D1246A53-2A5F-B046-A02D-311572155BC6}" dt="2026-01-31T00:47:40.854" v="8231" actId="1076"/>
          <ac:spMkLst>
            <pc:docMk/>
            <pc:sldMk cId="1511298727" sldId="259"/>
            <ac:spMk id="9" creationId="{57759124-331C-65EC-FA36-B383A0875293}"/>
          </ac:spMkLst>
        </pc:spChg>
        <pc:spChg chg="del">
          <ac:chgData name="Nathan Rawiri" userId="ec839d98-7125-4be1-b736-61f3486b4e1c" providerId="ADAL" clId="{D1246A53-2A5F-B046-A02D-311572155BC6}" dt="2026-01-30T08:27:08.362" v="2912" actId="931"/>
          <ac:spMkLst>
            <pc:docMk/>
            <pc:sldMk cId="1511298727" sldId="259"/>
            <ac:spMk id="10" creationId="{91442F53-5CA1-AEA0-5A09-88AA9367732A}"/>
          </ac:spMkLst>
        </pc:spChg>
        <pc:spChg chg="add del mod">
          <ac:chgData name="Nathan Rawiri" userId="ec839d98-7125-4be1-b736-61f3486b4e1c" providerId="ADAL" clId="{D1246A53-2A5F-B046-A02D-311572155BC6}" dt="2026-01-30T08:27:22.824" v="2920" actId="931"/>
          <ac:spMkLst>
            <pc:docMk/>
            <pc:sldMk cId="1511298727" sldId="259"/>
            <ac:spMk id="11" creationId="{C7341CFB-40E0-A984-B69F-6C922F2FC1E6}"/>
          </ac:spMkLst>
        </pc:spChg>
        <pc:spChg chg="add mod">
          <ac:chgData name="Nathan Rawiri" userId="ec839d98-7125-4be1-b736-61f3486b4e1c" providerId="ADAL" clId="{D1246A53-2A5F-B046-A02D-311572155BC6}" dt="2026-01-31T00:19:20.909" v="7728" actId="1076"/>
          <ac:spMkLst>
            <pc:docMk/>
            <pc:sldMk cId="1511298727" sldId="259"/>
            <ac:spMk id="13" creationId="{6531EE9A-437E-402F-CFAD-A44F263E478F}"/>
          </ac:spMkLst>
        </pc:spChg>
        <pc:spChg chg="add del mod">
          <ac:chgData name="Nathan Rawiri" userId="ec839d98-7125-4be1-b736-61f3486b4e1c" providerId="ADAL" clId="{D1246A53-2A5F-B046-A02D-311572155BC6}" dt="2026-01-30T09:26:41.038" v="4595" actId="931"/>
          <ac:spMkLst>
            <pc:docMk/>
            <pc:sldMk cId="1511298727" sldId="259"/>
            <ac:spMk id="15" creationId="{9CF2B5D2-33ED-BA34-5F45-48E0174F52A7}"/>
          </ac:spMkLst>
        </pc:spChg>
        <pc:spChg chg="add del mod">
          <ac:chgData name="Nathan Rawiri" userId="ec839d98-7125-4be1-b736-61f3486b4e1c" providerId="ADAL" clId="{D1246A53-2A5F-B046-A02D-311572155BC6}" dt="2026-01-30T09:26:50.048" v="4599" actId="478"/>
          <ac:spMkLst>
            <pc:docMk/>
            <pc:sldMk cId="1511298727" sldId="259"/>
            <ac:spMk id="19" creationId="{0A8F0A08-5CA5-B623-E5DD-F28D5FA5BB94}"/>
          </ac:spMkLst>
        </pc:spChg>
        <pc:picChg chg="add del mod">
          <ac:chgData name="Nathan Rawiri" userId="ec839d98-7125-4be1-b736-61f3486b4e1c" providerId="ADAL" clId="{D1246A53-2A5F-B046-A02D-311572155BC6}" dt="2026-01-30T08:27:17.062" v="2919" actId="478"/>
          <ac:picMkLst>
            <pc:docMk/>
            <pc:sldMk cId="1511298727" sldId="259"/>
            <ac:picMk id="3" creationId="{6409874C-7453-7BD2-F979-2E302DC76C84}"/>
          </ac:picMkLst>
        </pc:picChg>
        <pc:picChg chg="add del mod">
          <ac:chgData name="Nathan Rawiri" userId="ec839d98-7125-4be1-b736-61f3486b4e1c" providerId="ADAL" clId="{D1246A53-2A5F-B046-A02D-311572155BC6}" dt="2026-01-30T22:54:34.427" v="7185" actId="478"/>
          <ac:picMkLst>
            <pc:docMk/>
            <pc:sldMk cId="1511298727" sldId="259"/>
            <ac:picMk id="8" creationId="{6B437013-0D7D-717B-17E2-18BE3A7B9E97}"/>
          </ac:picMkLst>
        </pc:picChg>
        <pc:picChg chg="add mod">
          <ac:chgData name="Nathan Rawiri" userId="ec839d98-7125-4be1-b736-61f3486b4e1c" providerId="ADAL" clId="{D1246A53-2A5F-B046-A02D-311572155BC6}" dt="2026-01-31T00:19:18.509" v="7727" actId="14100"/>
          <ac:picMkLst>
            <pc:docMk/>
            <pc:sldMk cId="1511298727" sldId="259"/>
            <ac:picMk id="11" creationId="{F8AABE0E-495E-35AF-1D73-CF9BBFD24609}"/>
          </ac:picMkLst>
        </pc:picChg>
        <pc:picChg chg="add del mod">
          <ac:chgData name="Nathan Rawiri" userId="ec839d98-7125-4be1-b736-61f3486b4e1c" providerId="ADAL" clId="{D1246A53-2A5F-B046-A02D-311572155BC6}" dt="2026-01-30T08:27:25.755" v="2921" actId="478"/>
          <ac:picMkLst>
            <pc:docMk/>
            <pc:sldMk cId="1511298727" sldId="259"/>
            <ac:picMk id="13" creationId="{A3968FEC-77B1-08A2-3DC6-A9E62586D731}"/>
          </ac:picMkLst>
        </pc:picChg>
        <pc:picChg chg="add del mod">
          <ac:chgData name="Nathan Rawiri" userId="ec839d98-7125-4be1-b736-61f3486b4e1c" providerId="ADAL" clId="{D1246A53-2A5F-B046-A02D-311572155BC6}" dt="2026-01-30T09:26:48.779" v="4598" actId="478"/>
          <ac:picMkLst>
            <pc:docMk/>
            <pc:sldMk cId="1511298727" sldId="259"/>
            <ac:picMk id="17" creationId="{55DD5D8B-151A-AF46-3424-5A7F6B73EE60}"/>
          </ac:picMkLst>
        </pc:picChg>
        <pc:picChg chg="add mod">
          <ac:chgData name="Nathan Rawiri" userId="ec839d98-7125-4be1-b736-61f3486b4e1c" providerId="ADAL" clId="{D1246A53-2A5F-B046-A02D-311572155BC6}" dt="2026-01-31T00:19:14.073" v="7725" actId="1076"/>
          <ac:picMkLst>
            <pc:docMk/>
            <pc:sldMk cId="1511298727" sldId="259"/>
            <ac:picMk id="21" creationId="{4A94E2DF-D57B-2DA3-4E19-2444AB50C862}"/>
          </ac:picMkLst>
        </pc:picChg>
        <pc:picChg chg="add del mod">
          <ac:chgData name="Nathan Rawiri" userId="ec839d98-7125-4be1-b736-61f3486b4e1c" providerId="ADAL" clId="{D1246A53-2A5F-B046-A02D-311572155BC6}" dt="2026-01-30T09:27:21.308" v="4606" actId="478"/>
          <ac:picMkLst>
            <pc:docMk/>
            <pc:sldMk cId="1511298727" sldId="259"/>
            <ac:picMk id="23" creationId="{C9921365-8E0A-58DC-358A-A8DC22D9FEE5}"/>
          </ac:picMkLst>
        </pc:picChg>
        <pc:picChg chg="add del mod">
          <ac:chgData name="Nathan Rawiri" userId="ec839d98-7125-4be1-b736-61f3486b4e1c" providerId="ADAL" clId="{D1246A53-2A5F-B046-A02D-311572155BC6}" dt="2026-01-30T09:28:07.710" v="4618" actId="478"/>
          <ac:picMkLst>
            <pc:docMk/>
            <pc:sldMk cId="1511298727" sldId="259"/>
            <ac:picMk id="25" creationId="{773D4B27-636A-0079-2544-9F5AFEA01D38}"/>
          </ac:picMkLst>
        </pc:picChg>
      </pc:sldChg>
      <pc:sldChg chg="addSp delSp modSp mod">
        <pc:chgData name="Nathan Rawiri" userId="ec839d98-7125-4be1-b736-61f3486b4e1c" providerId="ADAL" clId="{D1246A53-2A5F-B046-A02D-311572155BC6}" dt="2026-01-31T00:46:40.444" v="8222" actId="20577"/>
        <pc:sldMkLst>
          <pc:docMk/>
          <pc:sldMk cId="587494114" sldId="260"/>
        </pc:sldMkLst>
        <pc:spChg chg="add mod">
          <ac:chgData name="Nathan Rawiri" userId="ec839d98-7125-4be1-b736-61f3486b4e1c" providerId="ADAL" clId="{D1246A53-2A5F-B046-A02D-311572155BC6}" dt="2026-01-30T22:15:04.519" v="6972" actId="255"/>
          <ac:spMkLst>
            <pc:docMk/>
            <pc:sldMk cId="587494114" sldId="260"/>
            <ac:spMk id="2" creationId="{2B8264B3-9BAB-E3CE-00EA-A27B08279A28}"/>
          </ac:spMkLst>
        </pc:spChg>
        <pc:spChg chg="add del mod">
          <ac:chgData name="Nathan Rawiri" userId="ec839d98-7125-4be1-b736-61f3486b4e1c" providerId="ADAL" clId="{D1246A53-2A5F-B046-A02D-311572155BC6}" dt="2026-01-30T22:05:00.434" v="6849"/>
          <ac:spMkLst>
            <pc:docMk/>
            <pc:sldMk cId="587494114" sldId="260"/>
            <ac:spMk id="3" creationId="{0C9AF0F8-B858-20BE-140A-58192E887BC0}"/>
          </ac:spMkLst>
        </pc:spChg>
        <pc:spChg chg="del">
          <ac:chgData name="Nathan Rawiri" userId="ec839d98-7125-4be1-b736-61f3486b4e1c" providerId="ADAL" clId="{D1246A53-2A5F-B046-A02D-311572155BC6}" dt="2026-01-30T08:24:35.373" v="2852" actId="478"/>
          <ac:spMkLst>
            <pc:docMk/>
            <pc:sldMk cId="587494114" sldId="260"/>
            <ac:spMk id="3" creationId="{B8601A34-1138-E398-C2CE-BAE3E5192FC7}"/>
          </ac:spMkLst>
        </pc:spChg>
        <pc:spChg chg="add mod">
          <ac:chgData name="Nathan Rawiri" userId="ec839d98-7125-4be1-b736-61f3486b4e1c" providerId="ADAL" clId="{D1246A53-2A5F-B046-A02D-311572155BC6}" dt="2026-01-30T08:25:51.054" v="2911" actId="1076"/>
          <ac:spMkLst>
            <pc:docMk/>
            <pc:sldMk cId="587494114" sldId="260"/>
            <ac:spMk id="5" creationId="{36FCED1E-EBFD-47B9-BF25-4FFB84EAE4F7}"/>
          </ac:spMkLst>
        </pc:spChg>
        <pc:spChg chg="mod">
          <ac:chgData name="Nathan Rawiri" userId="ec839d98-7125-4be1-b736-61f3486b4e1c" providerId="ADAL" clId="{D1246A53-2A5F-B046-A02D-311572155BC6}" dt="2026-01-30T21:57:47.344" v="6742" actId="20577"/>
          <ac:spMkLst>
            <pc:docMk/>
            <pc:sldMk cId="587494114" sldId="260"/>
            <ac:spMk id="9" creationId="{D7A3678A-1A2F-5BB6-D2F8-EEE6B933DA47}"/>
          </ac:spMkLst>
        </pc:spChg>
        <pc:spChg chg="mod">
          <ac:chgData name="Nathan Rawiri" userId="ec839d98-7125-4be1-b736-61f3486b4e1c" providerId="ADAL" clId="{D1246A53-2A5F-B046-A02D-311572155BC6}" dt="2026-01-30T08:25:41.226" v="2893" actId="1076"/>
          <ac:spMkLst>
            <pc:docMk/>
            <pc:sldMk cId="587494114" sldId="260"/>
            <ac:spMk id="10" creationId="{A6AEB2E4-F0C4-9785-4577-A7FBB8AF4705}"/>
          </ac:spMkLst>
        </pc:spChg>
        <pc:spChg chg="mod">
          <ac:chgData name="Nathan Rawiri" userId="ec839d98-7125-4be1-b736-61f3486b4e1c" providerId="ADAL" clId="{D1246A53-2A5F-B046-A02D-311572155BC6}" dt="2026-01-30T22:19:34.938" v="7102" actId="20577"/>
          <ac:spMkLst>
            <pc:docMk/>
            <pc:sldMk cId="587494114" sldId="260"/>
            <ac:spMk id="11" creationId="{368DD9D6-EDFA-9944-ECFB-45CDB0FEC8ED}"/>
          </ac:spMkLst>
        </pc:spChg>
        <pc:spChg chg="mod">
          <ac:chgData name="Nathan Rawiri" userId="ec839d98-7125-4be1-b736-61f3486b4e1c" providerId="ADAL" clId="{D1246A53-2A5F-B046-A02D-311572155BC6}" dt="2026-01-30T22:19:05.654" v="7100" actId="1076"/>
          <ac:spMkLst>
            <pc:docMk/>
            <pc:sldMk cId="587494114" sldId="260"/>
            <ac:spMk id="12" creationId="{A3F1C90E-80D6-58DA-DED8-5BA59939148E}"/>
          </ac:spMkLst>
        </pc:spChg>
        <pc:spChg chg="mod">
          <ac:chgData name="Nathan Rawiri" userId="ec839d98-7125-4be1-b736-61f3486b4e1c" providerId="ADAL" clId="{D1246A53-2A5F-B046-A02D-311572155BC6}" dt="2026-01-30T21:47:49.998" v="6683" actId="20577"/>
          <ac:spMkLst>
            <pc:docMk/>
            <pc:sldMk cId="587494114" sldId="260"/>
            <ac:spMk id="13" creationId="{976F390F-000A-0710-1BE2-3EB4D5E80E62}"/>
          </ac:spMkLst>
        </pc:spChg>
        <pc:spChg chg="mod">
          <ac:chgData name="Nathan Rawiri" userId="ec839d98-7125-4be1-b736-61f3486b4e1c" providerId="ADAL" clId="{D1246A53-2A5F-B046-A02D-311572155BC6}" dt="2026-01-30T20:28:51.719" v="5337" actId="20577"/>
          <ac:spMkLst>
            <pc:docMk/>
            <pc:sldMk cId="587494114" sldId="260"/>
            <ac:spMk id="14" creationId="{5B1EB5D2-7D4A-F730-D038-79160C2AA6D2}"/>
          </ac:spMkLst>
        </pc:spChg>
        <pc:spChg chg="add mod">
          <ac:chgData name="Nathan Rawiri" userId="ec839d98-7125-4be1-b736-61f3486b4e1c" providerId="ADAL" clId="{D1246A53-2A5F-B046-A02D-311572155BC6}" dt="2026-01-31T00:46:40.444" v="8222" actId="20577"/>
          <ac:spMkLst>
            <pc:docMk/>
            <pc:sldMk cId="587494114" sldId="260"/>
            <ac:spMk id="15" creationId="{C701DAEF-FB48-2208-0309-EA098AA521B8}"/>
          </ac:spMkLst>
        </pc:spChg>
        <pc:spChg chg="add mod">
          <ac:chgData name="Nathan Rawiri" userId="ec839d98-7125-4be1-b736-61f3486b4e1c" providerId="ADAL" clId="{D1246A53-2A5F-B046-A02D-311572155BC6}" dt="2026-01-31T00:14:54.829" v="7699" actId="20577"/>
          <ac:spMkLst>
            <pc:docMk/>
            <pc:sldMk cId="587494114" sldId="260"/>
            <ac:spMk id="16" creationId="{3D06701C-9EE1-DC4C-7810-71544A450A72}"/>
          </ac:spMkLst>
        </pc:spChg>
        <pc:picChg chg="mod">
          <ac:chgData name="Nathan Rawiri" userId="ec839d98-7125-4be1-b736-61f3486b4e1c" providerId="ADAL" clId="{D1246A53-2A5F-B046-A02D-311572155BC6}" dt="2026-01-30T02:25:00.218" v="170" actId="1076"/>
          <ac:picMkLst>
            <pc:docMk/>
            <pc:sldMk cId="587494114" sldId="260"/>
            <ac:picMk id="7" creationId="{79110A2D-E79C-B4B8-8661-7A2618703EE1}"/>
          </ac:picMkLst>
        </pc:picChg>
        <pc:picChg chg="add del mod">
          <ac:chgData name="Nathan Rawiri" userId="ec839d98-7125-4be1-b736-61f3486b4e1c" providerId="ADAL" clId="{D1246A53-2A5F-B046-A02D-311572155BC6}" dt="2026-01-30T22:55:22.151" v="7194" actId="478"/>
          <ac:picMkLst>
            <pc:docMk/>
            <pc:sldMk cId="587494114" sldId="260"/>
            <ac:picMk id="18" creationId="{D1B8B84D-3590-E38C-B9CF-6DD5ED0C7688}"/>
          </ac:picMkLst>
        </pc:picChg>
        <pc:picChg chg="add del mod">
          <ac:chgData name="Nathan Rawiri" userId="ec839d98-7125-4be1-b736-61f3486b4e1c" providerId="ADAL" clId="{D1246A53-2A5F-B046-A02D-311572155BC6}" dt="2026-01-31T00:14:37.962" v="7692" actId="478"/>
          <ac:picMkLst>
            <pc:docMk/>
            <pc:sldMk cId="587494114" sldId="260"/>
            <ac:picMk id="20" creationId="{0D36F7B9-E3E3-426C-0292-923A9500BAB9}"/>
          </ac:picMkLst>
        </pc:picChg>
      </pc:sldChg>
      <pc:sldChg chg="addSp delSp modSp mod">
        <pc:chgData name="Nathan Rawiri" userId="ec839d98-7125-4be1-b736-61f3486b4e1c" providerId="ADAL" clId="{D1246A53-2A5F-B046-A02D-311572155BC6}" dt="2026-01-31T00:49:32.852" v="8396" actId="20577"/>
        <pc:sldMkLst>
          <pc:docMk/>
          <pc:sldMk cId="2227832953" sldId="261"/>
        </pc:sldMkLst>
        <pc:spChg chg="del">
          <ac:chgData name="Nathan Rawiri" userId="ec839d98-7125-4be1-b736-61f3486b4e1c" providerId="ADAL" clId="{D1246A53-2A5F-B046-A02D-311572155BC6}" dt="2026-01-30T08:24:38.792" v="2853" actId="478"/>
          <ac:spMkLst>
            <pc:docMk/>
            <pc:sldMk cId="2227832953" sldId="261"/>
            <ac:spMk id="2" creationId="{597DC149-08EE-5A38-1675-A7967DA19E1E}"/>
          </ac:spMkLst>
        </pc:spChg>
        <pc:spChg chg="add del mod">
          <ac:chgData name="Nathan Rawiri" userId="ec839d98-7125-4be1-b736-61f3486b4e1c" providerId="ADAL" clId="{D1246A53-2A5F-B046-A02D-311572155BC6}" dt="2026-01-30T22:44:39.505" v="7150" actId="478"/>
          <ac:spMkLst>
            <pc:docMk/>
            <pc:sldMk cId="2227832953" sldId="261"/>
            <ac:spMk id="2" creationId="{E4139B76-BD48-85AC-6304-B664D2316CBA}"/>
          </ac:spMkLst>
        </pc:spChg>
        <pc:spChg chg="add del mod">
          <ac:chgData name="Nathan Rawiri" userId="ec839d98-7125-4be1-b736-61f3486b4e1c" providerId="ADAL" clId="{D1246A53-2A5F-B046-A02D-311572155BC6}" dt="2026-01-30T09:01:07.430" v="4055"/>
          <ac:spMkLst>
            <pc:docMk/>
            <pc:sldMk cId="2227832953" sldId="261"/>
            <ac:spMk id="3" creationId="{F0466F30-7623-5721-809D-D1F8274085BA}"/>
          </ac:spMkLst>
        </pc:spChg>
        <pc:spChg chg="add mod">
          <ac:chgData name="Nathan Rawiri" userId="ec839d98-7125-4be1-b736-61f3486b4e1c" providerId="ADAL" clId="{D1246A53-2A5F-B046-A02D-311572155BC6}" dt="2026-01-31T00:49:32.852" v="8396" actId="20577"/>
          <ac:spMkLst>
            <pc:docMk/>
            <pc:sldMk cId="2227832953" sldId="261"/>
            <ac:spMk id="4" creationId="{42E19052-6957-191B-FA5C-30159B5E63F6}"/>
          </ac:spMkLst>
        </pc:spChg>
        <pc:spChg chg="add del mod">
          <ac:chgData name="Nathan Rawiri" userId="ec839d98-7125-4be1-b736-61f3486b4e1c" providerId="ADAL" clId="{D1246A53-2A5F-B046-A02D-311572155BC6}" dt="2026-01-30T09:03:58.734" v="4182" actId="478"/>
          <ac:spMkLst>
            <pc:docMk/>
            <pc:sldMk cId="2227832953" sldId="261"/>
            <ac:spMk id="4" creationId="{4F25EF95-29CC-5DFF-74DD-FD3826B8AA82}"/>
          </ac:spMkLst>
        </pc:spChg>
        <pc:spChg chg="mod">
          <ac:chgData name="Nathan Rawiri" userId="ec839d98-7125-4be1-b736-61f3486b4e1c" providerId="ADAL" clId="{D1246A53-2A5F-B046-A02D-311572155BC6}" dt="2026-01-30T23:07:26.627" v="7333" actId="1076"/>
          <ac:spMkLst>
            <pc:docMk/>
            <pc:sldMk cId="2227832953" sldId="261"/>
            <ac:spMk id="8" creationId="{08E75573-D990-A75C-889F-E39176072994}"/>
          </ac:spMkLst>
        </pc:spChg>
        <pc:spChg chg="mod">
          <ac:chgData name="Nathan Rawiri" userId="ec839d98-7125-4be1-b736-61f3486b4e1c" providerId="ADAL" clId="{D1246A53-2A5F-B046-A02D-311572155BC6}" dt="2026-01-31T00:34:32.470" v="8136" actId="1076"/>
          <ac:spMkLst>
            <pc:docMk/>
            <pc:sldMk cId="2227832953" sldId="261"/>
            <ac:spMk id="9" creationId="{CEE9775E-057F-ACAD-AE97-03492C7012A6}"/>
          </ac:spMkLst>
        </pc:spChg>
        <pc:spChg chg="mod">
          <ac:chgData name="Nathan Rawiri" userId="ec839d98-7125-4be1-b736-61f3486b4e1c" providerId="ADAL" clId="{D1246A53-2A5F-B046-A02D-311572155BC6}" dt="2026-01-31T00:35:55.120" v="8183" actId="20577"/>
          <ac:spMkLst>
            <pc:docMk/>
            <pc:sldMk cId="2227832953" sldId="261"/>
            <ac:spMk id="10" creationId="{E81C8018-E16A-CE7A-6F95-DB1CE906D4BD}"/>
          </ac:spMkLst>
        </pc:spChg>
        <pc:spChg chg="mod">
          <ac:chgData name="Nathan Rawiri" userId="ec839d98-7125-4be1-b736-61f3486b4e1c" providerId="ADAL" clId="{D1246A53-2A5F-B046-A02D-311572155BC6}" dt="2026-01-31T00:44:14.177" v="8211" actId="1076"/>
          <ac:spMkLst>
            <pc:docMk/>
            <pc:sldMk cId="2227832953" sldId="261"/>
            <ac:spMk id="11" creationId="{964341CC-19D2-B97E-60D3-720C87277CF7}"/>
          </ac:spMkLst>
        </pc:spChg>
        <pc:picChg chg="mod">
          <ac:chgData name="Nathan Rawiri" userId="ec839d98-7125-4be1-b736-61f3486b4e1c" providerId="ADAL" clId="{D1246A53-2A5F-B046-A02D-311572155BC6}" dt="2026-01-31T00:34:37.478" v="8138" actId="1076"/>
          <ac:picMkLst>
            <pc:docMk/>
            <pc:sldMk cId="2227832953" sldId="261"/>
            <ac:picMk id="13" creationId="{6B384B1B-77E3-D066-9D93-EC6AA0AF70C3}"/>
          </ac:picMkLst>
        </pc:picChg>
      </pc:sldChg>
      <pc:sldChg chg="addSp delSp modSp mod">
        <pc:chgData name="Nathan Rawiri" userId="ec839d98-7125-4be1-b736-61f3486b4e1c" providerId="ADAL" clId="{D1246A53-2A5F-B046-A02D-311572155BC6}" dt="2026-01-31T00:45:18.354" v="8212" actId="1076"/>
        <pc:sldMkLst>
          <pc:docMk/>
          <pc:sldMk cId="3291297333" sldId="262"/>
        </pc:sldMkLst>
        <pc:spChg chg="mod">
          <ac:chgData name="Nathan Rawiri" userId="ec839d98-7125-4be1-b736-61f3486b4e1c" providerId="ADAL" clId="{D1246A53-2A5F-B046-A02D-311572155BC6}" dt="2026-01-31T00:30:48.013" v="8000" actId="20577"/>
          <ac:spMkLst>
            <pc:docMk/>
            <pc:sldMk cId="3291297333" sldId="262"/>
            <ac:spMk id="3" creationId="{D73E969E-2EF6-946C-3735-EEB63C87864B}"/>
          </ac:spMkLst>
        </pc:spChg>
        <pc:spChg chg="mod">
          <ac:chgData name="Nathan Rawiri" userId="ec839d98-7125-4be1-b736-61f3486b4e1c" providerId="ADAL" clId="{D1246A53-2A5F-B046-A02D-311572155BC6}" dt="2026-01-31T00:45:18.354" v="8212" actId="1076"/>
          <ac:spMkLst>
            <pc:docMk/>
            <pc:sldMk cId="3291297333" sldId="262"/>
            <ac:spMk id="4" creationId="{5F14587C-8AAF-CC09-7D98-5BDA45053516}"/>
          </ac:spMkLst>
        </pc:spChg>
        <pc:spChg chg="mod">
          <ac:chgData name="Nathan Rawiri" userId="ec839d98-7125-4be1-b736-61f3486b4e1c" providerId="ADAL" clId="{D1246A53-2A5F-B046-A02D-311572155BC6}" dt="2026-01-31T00:45:18.354" v="8212" actId="1076"/>
          <ac:spMkLst>
            <pc:docMk/>
            <pc:sldMk cId="3291297333" sldId="262"/>
            <ac:spMk id="5" creationId="{E41813D7-D42D-4E95-68E9-AA2866AE9C3F}"/>
          </ac:spMkLst>
        </pc:spChg>
        <pc:spChg chg="del">
          <ac:chgData name="Nathan Rawiri" userId="ec839d98-7125-4be1-b736-61f3486b4e1c" providerId="ADAL" clId="{D1246A53-2A5F-B046-A02D-311572155BC6}" dt="2026-01-30T08:24:43.925" v="2854" actId="478"/>
          <ac:spMkLst>
            <pc:docMk/>
            <pc:sldMk cId="3291297333" sldId="262"/>
            <ac:spMk id="6" creationId="{9E4EF2EC-67B9-88E4-2375-F3F81C6197E4}"/>
          </ac:spMkLst>
        </pc:spChg>
        <pc:spChg chg="mod">
          <ac:chgData name="Nathan Rawiri" userId="ec839d98-7125-4be1-b736-61f3486b4e1c" providerId="ADAL" clId="{D1246A53-2A5F-B046-A02D-311572155BC6}" dt="2026-01-30T23:31:19.052" v="7370"/>
          <ac:spMkLst>
            <pc:docMk/>
            <pc:sldMk cId="3291297333" sldId="262"/>
            <ac:spMk id="6" creationId="{E62FB0D7-39C4-4C46-2971-ECEE35DD6881}"/>
          </ac:spMkLst>
        </pc:spChg>
        <pc:spChg chg="mod">
          <ac:chgData name="Nathan Rawiri" userId="ec839d98-7125-4be1-b736-61f3486b4e1c" providerId="ADAL" clId="{D1246A53-2A5F-B046-A02D-311572155BC6}" dt="2026-01-31T00:45:18.354" v="8212" actId="1076"/>
          <ac:spMkLst>
            <pc:docMk/>
            <pc:sldMk cId="3291297333" sldId="262"/>
            <ac:spMk id="7" creationId="{C0AAFE69-9A48-4D92-48BA-1A1947F19D4A}"/>
          </ac:spMkLst>
        </pc:spChg>
        <pc:spChg chg="mod">
          <ac:chgData name="Nathan Rawiri" userId="ec839d98-7125-4be1-b736-61f3486b4e1c" providerId="ADAL" clId="{D1246A53-2A5F-B046-A02D-311572155BC6}" dt="2026-01-30T23:31:20.454" v="7371"/>
          <ac:spMkLst>
            <pc:docMk/>
            <pc:sldMk cId="3291297333" sldId="262"/>
            <ac:spMk id="9" creationId="{78BA7EE3-14B8-16B6-2FF1-2F045DA95D2A}"/>
          </ac:spMkLst>
        </pc:spChg>
        <pc:spChg chg="mod">
          <ac:chgData name="Nathan Rawiri" userId="ec839d98-7125-4be1-b736-61f3486b4e1c" providerId="ADAL" clId="{D1246A53-2A5F-B046-A02D-311572155BC6}" dt="2026-01-30T23:32:33.194" v="7377"/>
          <ac:spMkLst>
            <pc:docMk/>
            <pc:sldMk cId="3291297333" sldId="262"/>
            <ac:spMk id="12" creationId="{94977547-47BF-DDAB-A42F-A696EADA275C}"/>
          </ac:spMkLst>
        </pc:spChg>
        <pc:spChg chg="add mod">
          <ac:chgData name="Nathan Rawiri" userId="ec839d98-7125-4be1-b736-61f3486b4e1c" providerId="ADAL" clId="{D1246A53-2A5F-B046-A02D-311572155BC6}" dt="2026-01-31T00:45:18.354" v="8212" actId="1076"/>
          <ac:spMkLst>
            <pc:docMk/>
            <pc:sldMk cId="3291297333" sldId="262"/>
            <ac:spMk id="14" creationId="{3E94F561-34D8-5380-F062-CD1DE319AEC9}"/>
          </ac:spMkLst>
        </pc:spChg>
        <pc:spChg chg="add mod">
          <ac:chgData name="Nathan Rawiri" userId="ec839d98-7125-4be1-b736-61f3486b4e1c" providerId="ADAL" clId="{D1246A53-2A5F-B046-A02D-311572155BC6}" dt="2026-01-31T00:45:18.354" v="8212" actId="1076"/>
          <ac:spMkLst>
            <pc:docMk/>
            <pc:sldMk cId="3291297333" sldId="262"/>
            <ac:spMk id="15" creationId="{1767F74E-DCF2-9B73-91EC-5B830C90AF71}"/>
          </ac:spMkLst>
        </pc:spChg>
        <pc:spChg chg="add mod">
          <ac:chgData name="Nathan Rawiri" userId="ec839d98-7125-4be1-b736-61f3486b4e1c" providerId="ADAL" clId="{D1246A53-2A5F-B046-A02D-311572155BC6}" dt="2026-01-31T00:45:18.354" v="8212" actId="1076"/>
          <ac:spMkLst>
            <pc:docMk/>
            <pc:sldMk cId="3291297333" sldId="262"/>
            <ac:spMk id="16" creationId="{C9EEBE72-5B71-777A-14F0-B205B73015D7}"/>
          </ac:spMkLst>
        </pc:spChg>
        <pc:spChg chg="add mod">
          <ac:chgData name="Nathan Rawiri" userId="ec839d98-7125-4be1-b736-61f3486b4e1c" providerId="ADAL" clId="{D1246A53-2A5F-B046-A02D-311572155BC6}" dt="2026-01-31T00:45:18.354" v="8212" actId="1076"/>
          <ac:spMkLst>
            <pc:docMk/>
            <pc:sldMk cId="3291297333" sldId="262"/>
            <ac:spMk id="17" creationId="{C453FB27-03A0-8EF7-92EA-18CC5C9A3637}"/>
          </ac:spMkLst>
        </pc:spChg>
        <pc:spChg chg="add del mod">
          <ac:chgData name="Nathan Rawiri" userId="ec839d98-7125-4be1-b736-61f3486b4e1c" providerId="ADAL" clId="{D1246A53-2A5F-B046-A02D-311572155BC6}" dt="2026-01-31T00:22:25.709" v="7775" actId="478"/>
          <ac:spMkLst>
            <pc:docMk/>
            <pc:sldMk cId="3291297333" sldId="262"/>
            <ac:spMk id="18" creationId="{A032725C-5519-6BA4-3C67-176AB696E351}"/>
          </ac:spMkLst>
        </pc:spChg>
        <pc:spChg chg="add del mod">
          <ac:chgData name="Nathan Rawiri" userId="ec839d98-7125-4be1-b736-61f3486b4e1c" providerId="ADAL" clId="{D1246A53-2A5F-B046-A02D-311572155BC6}" dt="2026-01-31T00:22:25.709" v="7775" actId="478"/>
          <ac:spMkLst>
            <pc:docMk/>
            <pc:sldMk cId="3291297333" sldId="262"/>
            <ac:spMk id="19" creationId="{C903BA33-4D24-80B6-3181-9A6197AFC722}"/>
          </ac:spMkLst>
        </pc:spChg>
        <pc:spChg chg="mod">
          <ac:chgData name="Nathan Rawiri" userId="ec839d98-7125-4be1-b736-61f3486b4e1c" providerId="ADAL" clId="{D1246A53-2A5F-B046-A02D-311572155BC6}" dt="2026-01-31T00:21:53.838" v="7729"/>
          <ac:spMkLst>
            <pc:docMk/>
            <pc:sldMk cId="3291297333" sldId="262"/>
            <ac:spMk id="21" creationId="{765F2158-9002-D61D-8551-752123128A67}"/>
          </ac:spMkLst>
        </pc:spChg>
        <pc:spChg chg="add mod">
          <ac:chgData name="Nathan Rawiri" userId="ec839d98-7125-4be1-b736-61f3486b4e1c" providerId="ADAL" clId="{D1246A53-2A5F-B046-A02D-311572155BC6}" dt="2026-01-31T00:45:18.354" v="8212" actId="1076"/>
          <ac:spMkLst>
            <pc:docMk/>
            <pc:sldMk cId="3291297333" sldId="262"/>
            <ac:spMk id="22" creationId="{7330A8AC-BE4B-A7E6-7533-C97BFBBF2F0A}"/>
          </ac:spMkLst>
        </pc:spChg>
        <pc:spChg chg="add mod">
          <ac:chgData name="Nathan Rawiri" userId="ec839d98-7125-4be1-b736-61f3486b4e1c" providerId="ADAL" clId="{D1246A53-2A5F-B046-A02D-311572155BC6}" dt="2026-01-31T00:45:18.354" v="8212" actId="1076"/>
          <ac:spMkLst>
            <pc:docMk/>
            <pc:sldMk cId="3291297333" sldId="262"/>
            <ac:spMk id="23" creationId="{1B5957F8-5A14-2DD7-9B57-0C202DCF6B4E}"/>
          </ac:spMkLst>
        </pc:spChg>
        <pc:spChg chg="mod">
          <ac:chgData name="Nathan Rawiri" userId="ec839d98-7125-4be1-b736-61f3486b4e1c" providerId="ADAL" clId="{D1246A53-2A5F-B046-A02D-311572155BC6}" dt="2026-01-31T00:23:17.691" v="7789"/>
          <ac:spMkLst>
            <pc:docMk/>
            <pc:sldMk cId="3291297333" sldId="262"/>
            <ac:spMk id="25" creationId="{C9A227BB-78D2-E83F-9B60-2C5A13AC8B57}"/>
          </ac:spMkLst>
        </pc:spChg>
        <pc:spChg chg="add mod">
          <ac:chgData name="Nathan Rawiri" userId="ec839d98-7125-4be1-b736-61f3486b4e1c" providerId="ADAL" clId="{D1246A53-2A5F-B046-A02D-311572155BC6}" dt="2026-01-31T00:45:18.354" v="8212" actId="1076"/>
          <ac:spMkLst>
            <pc:docMk/>
            <pc:sldMk cId="3291297333" sldId="262"/>
            <ac:spMk id="26" creationId="{2C44400A-B1E1-02BB-DF5C-40CC997F6BE3}"/>
          </ac:spMkLst>
        </pc:spChg>
        <pc:spChg chg="add mod">
          <ac:chgData name="Nathan Rawiri" userId="ec839d98-7125-4be1-b736-61f3486b4e1c" providerId="ADAL" clId="{D1246A53-2A5F-B046-A02D-311572155BC6}" dt="2026-01-31T00:45:18.354" v="8212" actId="1076"/>
          <ac:spMkLst>
            <pc:docMk/>
            <pc:sldMk cId="3291297333" sldId="262"/>
            <ac:spMk id="27" creationId="{687715DB-3A75-FB85-0872-78199FD902DC}"/>
          </ac:spMkLst>
        </pc:spChg>
        <pc:spChg chg="add mod">
          <ac:chgData name="Nathan Rawiri" userId="ec839d98-7125-4be1-b736-61f3486b4e1c" providerId="ADAL" clId="{D1246A53-2A5F-B046-A02D-311572155BC6}" dt="2026-01-31T00:31:36.277" v="8016" actId="1076"/>
          <ac:spMkLst>
            <pc:docMk/>
            <pc:sldMk cId="3291297333" sldId="262"/>
            <ac:spMk id="28" creationId="{38F3A33A-541D-D71D-8663-FFA91B3B48BC}"/>
          </ac:spMkLst>
        </pc:spChg>
        <pc:spChg chg="add del mod">
          <ac:chgData name="Nathan Rawiri" userId="ec839d98-7125-4be1-b736-61f3486b4e1c" providerId="ADAL" clId="{D1246A53-2A5F-B046-A02D-311572155BC6}" dt="2026-01-31T00:30:56.768" v="8004"/>
          <ac:spMkLst>
            <pc:docMk/>
            <pc:sldMk cId="3291297333" sldId="262"/>
            <ac:spMk id="29" creationId="{7F26E6C4-B008-76AB-881E-2C4034DB68C5}"/>
          </ac:spMkLst>
        </pc:spChg>
        <pc:grpChg chg="add mod">
          <ac:chgData name="Nathan Rawiri" userId="ec839d98-7125-4be1-b736-61f3486b4e1c" providerId="ADAL" clId="{D1246A53-2A5F-B046-A02D-311572155BC6}" dt="2026-01-30T23:31:19.052" v="7370"/>
          <ac:grpSpMkLst>
            <pc:docMk/>
            <pc:sldMk cId="3291297333" sldId="262"/>
            <ac:grpSpMk id="2" creationId="{C0678A28-E795-18CA-B9EF-BC39DEF44539}"/>
          </ac:grpSpMkLst>
        </pc:grpChg>
        <pc:grpChg chg="add mod">
          <ac:chgData name="Nathan Rawiri" userId="ec839d98-7125-4be1-b736-61f3486b4e1c" providerId="ADAL" clId="{D1246A53-2A5F-B046-A02D-311572155BC6}" dt="2026-01-31T00:45:18.354" v="8212" actId="1076"/>
          <ac:grpSpMkLst>
            <pc:docMk/>
            <pc:sldMk cId="3291297333" sldId="262"/>
            <ac:grpSpMk id="8" creationId="{8A52F348-8331-1652-D551-3A57AE7249EE}"/>
          </ac:grpSpMkLst>
        </pc:grpChg>
        <pc:grpChg chg="add mod">
          <ac:chgData name="Nathan Rawiri" userId="ec839d98-7125-4be1-b736-61f3486b4e1c" providerId="ADAL" clId="{D1246A53-2A5F-B046-A02D-311572155BC6}" dt="2026-01-31T00:45:18.354" v="8212" actId="1076"/>
          <ac:grpSpMkLst>
            <pc:docMk/>
            <pc:sldMk cId="3291297333" sldId="262"/>
            <ac:grpSpMk id="10" creationId="{13915AC6-690D-FB45-2717-AD8B6A5493D9}"/>
          </ac:grpSpMkLst>
        </pc:grpChg>
        <pc:grpChg chg="add mod">
          <ac:chgData name="Nathan Rawiri" userId="ec839d98-7125-4be1-b736-61f3486b4e1c" providerId="ADAL" clId="{D1246A53-2A5F-B046-A02D-311572155BC6}" dt="2026-01-31T00:45:18.354" v="8212" actId="1076"/>
          <ac:grpSpMkLst>
            <pc:docMk/>
            <pc:sldMk cId="3291297333" sldId="262"/>
            <ac:grpSpMk id="20" creationId="{AFC90AD7-5E2F-56FD-1178-DB071C9926A7}"/>
          </ac:grpSpMkLst>
        </pc:grpChg>
        <pc:grpChg chg="add mod">
          <ac:chgData name="Nathan Rawiri" userId="ec839d98-7125-4be1-b736-61f3486b4e1c" providerId="ADAL" clId="{D1246A53-2A5F-B046-A02D-311572155BC6}" dt="2026-01-31T00:45:18.354" v="8212" actId="1076"/>
          <ac:grpSpMkLst>
            <pc:docMk/>
            <pc:sldMk cId="3291297333" sldId="262"/>
            <ac:grpSpMk id="24" creationId="{D49C048C-A075-086B-8598-1C90930EED11}"/>
          </ac:grpSpMkLst>
        </pc:grpChg>
        <pc:picChg chg="del">
          <ac:chgData name="Nathan Rawiri" userId="ec839d98-7125-4be1-b736-61f3486b4e1c" providerId="ADAL" clId="{D1246A53-2A5F-B046-A02D-311572155BC6}" dt="2026-01-30T21:59:46.514" v="6777" actId="478"/>
          <ac:picMkLst>
            <pc:docMk/>
            <pc:sldMk cId="3291297333" sldId="262"/>
            <ac:picMk id="8" creationId="{CA35C858-238C-48ED-D1E1-7196551EF1D5}"/>
          </ac:picMkLst>
        </pc:picChg>
        <pc:picChg chg="del">
          <ac:chgData name="Nathan Rawiri" userId="ec839d98-7125-4be1-b736-61f3486b4e1c" providerId="ADAL" clId="{D1246A53-2A5F-B046-A02D-311572155BC6}" dt="2026-01-30T21:59:47.688" v="6778" actId="478"/>
          <ac:picMkLst>
            <pc:docMk/>
            <pc:sldMk cId="3291297333" sldId="262"/>
            <ac:picMk id="9" creationId="{28929814-3022-9E0A-FA90-20D0B959EA8E}"/>
          </ac:picMkLst>
        </pc:picChg>
        <pc:picChg chg="del">
          <ac:chgData name="Nathan Rawiri" userId="ec839d98-7125-4be1-b736-61f3486b4e1c" providerId="ADAL" clId="{D1246A53-2A5F-B046-A02D-311572155BC6}" dt="2026-01-30T21:59:48.610" v="6779" actId="478"/>
          <ac:picMkLst>
            <pc:docMk/>
            <pc:sldMk cId="3291297333" sldId="262"/>
            <ac:picMk id="10" creationId="{A951B7EE-1362-962F-4E76-2E912D8E20EC}"/>
          </ac:picMkLst>
        </pc:picChg>
        <pc:picChg chg="add del mod">
          <ac:chgData name="Nathan Rawiri" userId="ec839d98-7125-4be1-b736-61f3486b4e1c" providerId="ADAL" clId="{D1246A53-2A5F-B046-A02D-311572155BC6}" dt="2026-01-30T23:32:55.464" v="7385" actId="478"/>
          <ac:picMkLst>
            <pc:docMk/>
            <pc:sldMk cId="3291297333" sldId="262"/>
            <ac:picMk id="11" creationId="{F1C07E88-C6C9-26F9-105F-93EA186CDAB2}"/>
          </ac:picMkLst>
        </pc:picChg>
      </pc:sldChg>
      <pc:sldChg chg="addSp modSp new mod">
        <pc:chgData name="Nathan Rawiri" userId="ec839d98-7125-4be1-b736-61f3486b4e1c" providerId="ADAL" clId="{D1246A53-2A5F-B046-A02D-311572155BC6}" dt="2026-01-30T22:14:24.159" v="6965"/>
        <pc:sldMkLst>
          <pc:docMk/>
          <pc:sldMk cId="536233438" sldId="263"/>
        </pc:sldMkLst>
        <pc:spChg chg="add mod">
          <ac:chgData name="Nathan Rawiri" userId="ec839d98-7125-4be1-b736-61f3486b4e1c" providerId="ADAL" clId="{D1246A53-2A5F-B046-A02D-311572155BC6}" dt="2026-01-30T20:42:57.583" v="5812" actId="20577"/>
          <ac:spMkLst>
            <pc:docMk/>
            <pc:sldMk cId="536233438" sldId="263"/>
            <ac:spMk id="2" creationId="{4D88C1E6-8CBD-6F2F-7E7A-9660356AAA2D}"/>
          </ac:spMkLst>
        </pc:spChg>
        <pc:spChg chg="add mod">
          <ac:chgData name="Nathan Rawiri" userId="ec839d98-7125-4be1-b736-61f3486b4e1c" providerId="ADAL" clId="{D1246A53-2A5F-B046-A02D-311572155BC6}" dt="2026-01-30T22:14:24.159" v="6965"/>
          <ac:spMkLst>
            <pc:docMk/>
            <pc:sldMk cId="536233438" sldId="263"/>
            <ac:spMk id="3" creationId="{0D26E1CC-13E4-4DC0-2389-7C1A25012ABD}"/>
          </ac:spMkLst>
        </pc:spChg>
      </pc:sldChg>
      <pc:sldChg chg="new del setBg">
        <pc:chgData name="Nathan Rawiri" userId="ec839d98-7125-4be1-b736-61f3486b4e1c" providerId="ADAL" clId="{D1246A53-2A5F-B046-A02D-311572155BC6}" dt="2026-01-30T09:26:26.173" v="4594" actId="2696"/>
        <pc:sldMkLst>
          <pc:docMk/>
          <pc:sldMk cId="2955633276" sldId="263"/>
        </pc:sldMkLst>
      </pc:sldChg>
      <pc:sldChg chg="add del">
        <pc:chgData name="Nathan Rawiri" userId="ec839d98-7125-4be1-b736-61f3486b4e1c" providerId="ADAL" clId="{D1246A53-2A5F-B046-A02D-311572155BC6}" dt="2026-01-30T22:43:06.482" v="7120" actId="2696"/>
        <pc:sldMkLst>
          <pc:docMk/>
          <pc:sldMk cId="1916098032" sldId="264"/>
        </pc:sldMkLst>
      </pc:sldChg>
      <pc:sldChg chg="addSp delSp modSp new mod">
        <pc:chgData name="Nathan Rawiri" userId="ec839d98-7125-4be1-b736-61f3486b4e1c" providerId="ADAL" clId="{D1246A53-2A5F-B046-A02D-311572155BC6}" dt="2026-01-31T00:51:32.546" v="8406" actId="1076"/>
        <pc:sldMkLst>
          <pc:docMk/>
          <pc:sldMk cId="4178891337" sldId="264"/>
        </pc:sldMkLst>
        <pc:spChg chg="add del mod">
          <ac:chgData name="Nathan Rawiri" userId="ec839d98-7125-4be1-b736-61f3486b4e1c" providerId="ADAL" clId="{D1246A53-2A5F-B046-A02D-311572155BC6}" dt="2026-01-30T22:44:46.114" v="7152" actId="478"/>
          <ac:spMkLst>
            <pc:docMk/>
            <pc:sldMk cId="4178891337" sldId="264"/>
            <ac:spMk id="4" creationId="{9450D119-51DA-2443-4C98-CF65DCC6F7F9}"/>
          </ac:spMkLst>
        </pc:spChg>
        <pc:spChg chg="add mod">
          <ac:chgData name="Nathan Rawiri" userId="ec839d98-7125-4be1-b736-61f3486b4e1c" providerId="ADAL" clId="{D1246A53-2A5F-B046-A02D-311572155BC6}" dt="2026-01-31T00:51:32.546" v="8406" actId="1076"/>
          <ac:spMkLst>
            <pc:docMk/>
            <pc:sldMk cId="4178891337" sldId="264"/>
            <ac:spMk id="5" creationId="{97E1A997-BAA9-622E-9974-A71532AC427F}"/>
          </ac:spMkLst>
        </pc:spChg>
        <pc:picChg chg="add del mod">
          <ac:chgData name="Nathan Rawiri" userId="ec839d98-7125-4be1-b736-61f3486b4e1c" providerId="ADAL" clId="{D1246A53-2A5F-B046-A02D-311572155BC6}" dt="2026-01-30T23:14:12.953" v="7334" actId="478"/>
          <ac:picMkLst>
            <pc:docMk/>
            <pc:sldMk cId="4178891337" sldId="264"/>
            <ac:picMk id="3" creationId="{B5B76DD3-26C2-7868-34C9-A06C963F2E32}"/>
          </ac:picMkLst>
        </pc:picChg>
        <pc:picChg chg="add mod">
          <ac:chgData name="Nathan Rawiri" userId="ec839d98-7125-4be1-b736-61f3486b4e1c" providerId="ADAL" clId="{D1246A53-2A5F-B046-A02D-311572155BC6}" dt="2026-01-31T00:50:54.847" v="8403" actId="1076"/>
          <ac:picMkLst>
            <pc:docMk/>
            <pc:sldMk cId="4178891337" sldId="264"/>
            <ac:picMk id="7" creationId="{E5223733-5FDD-71C9-A188-EEE2E056FA1C}"/>
          </ac:picMkLst>
        </pc:picChg>
      </pc:sldChg>
      <pc:sldChg chg="addSp modSp new del mod">
        <pc:chgData name="Nathan Rawiri" userId="ec839d98-7125-4be1-b736-61f3486b4e1c" providerId="ADAL" clId="{D1246A53-2A5F-B046-A02D-311572155BC6}" dt="2026-01-31T00:15:35.918" v="7716" actId="2696"/>
        <pc:sldMkLst>
          <pc:docMk/>
          <pc:sldMk cId="2804287153" sldId="265"/>
        </pc:sldMkLst>
        <pc:spChg chg="add mod">
          <ac:chgData name="Nathan Rawiri" userId="ec839d98-7125-4be1-b736-61f3486b4e1c" providerId="ADAL" clId="{D1246A53-2A5F-B046-A02D-311572155BC6}" dt="2026-01-31T00:13:17.058" v="7682" actId="20577"/>
          <ac:spMkLst>
            <pc:docMk/>
            <pc:sldMk cId="2804287153" sldId="265"/>
            <ac:spMk id="2" creationId="{82364A75-6B73-DACC-2CB1-17FDB08F2071}"/>
          </ac:spMkLst>
        </pc:spChg>
        <pc:picChg chg="add mod">
          <ac:chgData name="Nathan Rawiri" userId="ec839d98-7125-4be1-b736-61f3486b4e1c" providerId="ADAL" clId="{D1246A53-2A5F-B046-A02D-311572155BC6}" dt="2026-01-31T00:13:51.529" v="7690" actId="14100"/>
          <ac:picMkLst>
            <pc:docMk/>
            <pc:sldMk cId="2804287153" sldId="265"/>
            <ac:picMk id="3" creationId="{203810E7-1175-5326-7B29-D5068A559D0D}"/>
          </ac:picMkLst>
        </pc:picChg>
        <pc:picChg chg="add mod">
          <ac:chgData name="Nathan Rawiri" userId="ec839d98-7125-4be1-b736-61f3486b4e1c" providerId="ADAL" clId="{D1246A53-2A5F-B046-A02D-311572155BC6}" dt="2026-01-31T00:13:55.128" v="7691" actId="14100"/>
          <ac:picMkLst>
            <pc:docMk/>
            <pc:sldMk cId="2804287153" sldId="265"/>
            <ac:picMk id="4" creationId="{0E39812B-2925-12A1-0609-511FFBAFC5DF}"/>
          </ac:picMkLst>
        </pc:picChg>
      </pc:sldChg>
      <pc:sldMasterChg chg="modSp mod modSldLayout">
        <pc:chgData name="Nathan Rawiri" userId="ec839d98-7125-4be1-b736-61f3486b4e1c" providerId="ADAL" clId="{D1246A53-2A5F-B046-A02D-311572155BC6}" dt="2026-01-30T09:24:17.957" v="4589"/>
        <pc:sldMasterMkLst>
          <pc:docMk/>
          <pc:sldMasterMk cId="1892761251" sldId="2147483648"/>
        </pc:sldMasterMkLst>
        <pc:spChg chg="mod">
          <ac:chgData name="Nathan Rawiri" userId="ec839d98-7125-4be1-b736-61f3486b4e1c" providerId="ADAL" clId="{D1246A53-2A5F-B046-A02D-311572155BC6}" dt="2026-01-30T08:09:38.758" v="2772" actId="20577"/>
          <ac:spMkLst>
            <pc:docMk/>
            <pc:sldMasterMk cId="1892761251" sldId="2147483648"/>
            <ac:spMk id="2" creationId="{E5C54041-0BC4-7454-2FE7-5688892727CE}"/>
          </ac:spMkLst>
        </pc:spChg>
        <pc:sldLayoutChg chg="addSp delSp modSp mod setBg">
          <pc:chgData name="Nathan Rawiri" userId="ec839d98-7125-4be1-b736-61f3486b4e1c" providerId="ADAL" clId="{D1246A53-2A5F-B046-A02D-311572155BC6}" dt="2026-01-30T09:24:17.957" v="4589"/>
          <pc:sldLayoutMkLst>
            <pc:docMk/>
            <pc:sldMasterMk cId="1892761251" sldId="2147483648"/>
            <pc:sldLayoutMk cId="87965567" sldId="2147483650"/>
          </pc:sldLayoutMkLst>
          <pc:spChg chg="add mod">
            <ac:chgData name="Nathan Rawiri" userId="ec839d98-7125-4be1-b736-61f3486b4e1c" providerId="ADAL" clId="{D1246A53-2A5F-B046-A02D-311572155BC6}" dt="2026-01-30T08:23:41.676" v="2844" actId="20577"/>
            <ac:spMkLst>
              <pc:docMk/>
              <pc:sldMasterMk cId="1892761251" sldId="2147483648"/>
              <pc:sldLayoutMk cId="87965567" sldId="2147483650"/>
              <ac:spMk id="3" creationId="{129B8183-2132-7ED4-A4D6-CE020E721D48}"/>
            </ac:spMkLst>
          </pc:spChg>
          <pc:picChg chg="del">
            <ac:chgData name="Nathan Rawiri" userId="ec839d98-7125-4be1-b736-61f3486b4e1c" providerId="ADAL" clId="{D1246A53-2A5F-B046-A02D-311572155BC6}" dt="2026-01-30T09:23:47.984" v="4584" actId="478"/>
            <ac:picMkLst>
              <pc:docMk/>
              <pc:sldMasterMk cId="1892761251" sldId="2147483648"/>
              <pc:sldLayoutMk cId="87965567" sldId="2147483650"/>
              <ac:picMk id="10" creationId="{3A4E253F-8A91-D1D8-EAA1-DBD1C0BDB72B}"/>
            </ac:picMkLst>
          </pc:picChg>
        </pc:sldLayoutChg>
        <pc:sldLayoutChg chg="addSp modSp">
          <pc:chgData name="Nathan Rawiri" userId="ec839d98-7125-4be1-b736-61f3486b4e1c" providerId="ADAL" clId="{D1246A53-2A5F-B046-A02D-311572155BC6}" dt="2026-01-30T08:24:15.477" v="2845"/>
          <pc:sldLayoutMkLst>
            <pc:docMk/>
            <pc:sldMasterMk cId="1892761251" sldId="2147483648"/>
            <pc:sldLayoutMk cId="183600285" sldId="2147483651"/>
          </pc:sldLayoutMkLst>
          <pc:spChg chg="add mod">
            <ac:chgData name="Nathan Rawiri" userId="ec839d98-7125-4be1-b736-61f3486b4e1c" providerId="ADAL" clId="{D1246A53-2A5F-B046-A02D-311572155BC6}" dt="2026-01-30T08:24:15.477" v="2845"/>
            <ac:spMkLst>
              <pc:docMk/>
              <pc:sldMasterMk cId="1892761251" sldId="2147483648"/>
              <pc:sldLayoutMk cId="183600285" sldId="2147483651"/>
              <ac:spMk id="2" creationId="{BE177B48-3728-C57D-0043-E00A652267E4}"/>
            </ac:spMkLst>
          </pc:spChg>
        </pc:sldLayoutChg>
        <pc:sldLayoutChg chg="addSp modSp">
          <pc:chgData name="Nathan Rawiri" userId="ec839d98-7125-4be1-b736-61f3486b4e1c" providerId="ADAL" clId="{D1246A53-2A5F-B046-A02D-311572155BC6}" dt="2026-01-30T08:24:17.476" v="2846"/>
          <pc:sldLayoutMkLst>
            <pc:docMk/>
            <pc:sldMasterMk cId="1892761251" sldId="2147483648"/>
            <pc:sldLayoutMk cId="1344838683" sldId="2147483652"/>
          </pc:sldLayoutMkLst>
          <pc:spChg chg="add mod">
            <ac:chgData name="Nathan Rawiri" userId="ec839d98-7125-4be1-b736-61f3486b4e1c" providerId="ADAL" clId="{D1246A53-2A5F-B046-A02D-311572155BC6}" dt="2026-01-30T08:24:17.476" v="2846"/>
            <ac:spMkLst>
              <pc:docMk/>
              <pc:sldMasterMk cId="1892761251" sldId="2147483648"/>
              <pc:sldLayoutMk cId="1344838683" sldId="2147483652"/>
              <ac:spMk id="2" creationId="{68ACBE59-4272-7F49-11E9-09758CBDF3D0}"/>
            </ac:spMkLst>
          </pc:spChg>
        </pc:sldLayoutChg>
        <pc:sldLayoutChg chg="addSp modSp">
          <pc:chgData name="Nathan Rawiri" userId="ec839d98-7125-4be1-b736-61f3486b4e1c" providerId="ADAL" clId="{D1246A53-2A5F-B046-A02D-311572155BC6}" dt="2026-01-30T08:24:19.309" v="2847"/>
          <pc:sldLayoutMkLst>
            <pc:docMk/>
            <pc:sldMasterMk cId="1892761251" sldId="2147483648"/>
            <pc:sldLayoutMk cId="2586355340" sldId="2147483653"/>
          </pc:sldLayoutMkLst>
          <pc:spChg chg="add mod">
            <ac:chgData name="Nathan Rawiri" userId="ec839d98-7125-4be1-b736-61f3486b4e1c" providerId="ADAL" clId="{D1246A53-2A5F-B046-A02D-311572155BC6}" dt="2026-01-30T08:24:19.309" v="2847"/>
            <ac:spMkLst>
              <pc:docMk/>
              <pc:sldMasterMk cId="1892761251" sldId="2147483648"/>
              <pc:sldLayoutMk cId="2586355340" sldId="2147483653"/>
              <ac:spMk id="2" creationId="{C6D397C7-DF87-DB00-3BF1-12131D7F3FB5}"/>
            </ac:spMkLst>
          </pc:spChg>
        </pc:sldLayoutChg>
        <pc:sldLayoutChg chg="addSp modSp">
          <pc:chgData name="Nathan Rawiri" userId="ec839d98-7125-4be1-b736-61f3486b4e1c" providerId="ADAL" clId="{D1246A53-2A5F-B046-A02D-311572155BC6}" dt="2026-01-30T08:24:20.675" v="2848"/>
          <pc:sldLayoutMkLst>
            <pc:docMk/>
            <pc:sldMasterMk cId="1892761251" sldId="2147483648"/>
            <pc:sldLayoutMk cId="2242544055" sldId="2147483654"/>
          </pc:sldLayoutMkLst>
          <pc:spChg chg="add mod">
            <ac:chgData name="Nathan Rawiri" userId="ec839d98-7125-4be1-b736-61f3486b4e1c" providerId="ADAL" clId="{D1246A53-2A5F-B046-A02D-311572155BC6}" dt="2026-01-30T08:24:20.675" v="2848"/>
            <ac:spMkLst>
              <pc:docMk/>
              <pc:sldMasterMk cId="1892761251" sldId="2147483648"/>
              <pc:sldLayoutMk cId="2242544055" sldId="2147483654"/>
              <ac:spMk id="3" creationId="{E8462D0D-BDDE-EDFE-EBA7-7099BE74F0ED}"/>
            </ac:spMkLst>
          </pc:spChg>
        </pc:sldLayoutChg>
        <pc:sldLayoutChg chg="addSp delSp modSp mod">
          <pc:chgData name="Nathan Rawiri" userId="ec839d98-7125-4be1-b736-61f3486b4e1c" providerId="ADAL" clId="{D1246A53-2A5F-B046-A02D-311572155BC6}" dt="2026-01-30T08:24:24.962" v="2850" actId="478"/>
          <pc:sldLayoutMkLst>
            <pc:docMk/>
            <pc:sldMasterMk cId="1892761251" sldId="2147483648"/>
            <pc:sldLayoutMk cId="1638928983" sldId="2147483655"/>
          </pc:sldLayoutMkLst>
          <pc:spChg chg="add del mod">
            <ac:chgData name="Nathan Rawiri" userId="ec839d98-7125-4be1-b736-61f3486b4e1c" providerId="ADAL" clId="{D1246A53-2A5F-B046-A02D-311572155BC6}" dt="2026-01-30T08:24:24.962" v="2850" actId="478"/>
            <ac:spMkLst>
              <pc:docMk/>
              <pc:sldMasterMk cId="1892761251" sldId="2147483648"/>
              <pc:sldLayoutMk cId="1638928983" sldId="2147483655"/>
              <ac:spMk id="5" creationId="{CBE3F281-19E3-09C6-507C-47F0446DE4D3}"/>
            </ac:spMkLst>
          </pc:spChg>
        </pc:sldLayoutChg>
      </pc:sldMasterChg>
    </pc:docChg>
  </pc:docChgLst>
</pc:chgInfo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jpeg>
</file>

<file path=ppt/media/image47.jpg>
</file>

<file path=ppt/media/image48.jpg>
</file>

<file path=ppt/media/image49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19.png"/><Relationship Id="rId4" Type="http://schemas.openxmlformats.org/officeDocument/2006/relationships/image" Target="../media/image9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léger, mur&#10;&#10;Description générée automatiquement">
            <a:extLst>
              <a:ext uri="{FF2B5EF4-FFF2-40B4-BE49-F238E27FC236}">
                <a16:creationId xmlns:a16="http://schemas.microsoft.com/office/drawing/2014/main" id="{9BFC67EE-1D65-3E5E-5723-FEE15003B4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 7" descr="Une image contenant Police, Graphique, texte, symbole&#10;&#10;Description générée automatiquement">
            <a:extLst>
              <a:ext uri="{FF2B5EF4-FFF2-40B4-BE49-F238E27FC236}">
                <a16:creationId xmlns:a16="http://schemas.microsoft.com/office/drawing/2014/main" id="{43C1F493-A5DA-452F-A467-239CB6FC57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23546" y="375666"/>
            <a:ext cx="766171" cy="661010"/>
          </a:xfrm>
          <a:prstGeom prst="rect">
            <a:avLst/>
          </a:prstGeom>
        </p:spPr>
      </p:pic>
      <p:pic>
        <p:nvPicPr>
          <p:cNvPr id="9" name="Image 8" descr="Une image contenant texte, Police, Graphique, graphisme&#10;&#10;Description générée automatiquement">
            <a:extLst>
              <a:ext uri="{FF2B5EF4-FFF2-40B4-BE49-F238E27FC236}">
                <a16:creationId xmlns:a16="http://schemas.microsoft.com/office/drawing/2014/main" id="{CE530E1A-5BAF-0074-350D-BA2EE720A14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1735" y="262171"/>
            <a:ext cx="715601" cy="782952"/>
          </a:xfrm>
          <a:prstGeom prst="rect">
            <a:avLst/>
          </a:prstGeom>
        </p:spPr>
      </p:pic>
      <p:pic>
        <p:nvPicPr>
          <p:cNvPr id="3" name="Image 2" descr="Une image contenant Police, texte, Graphique, logo&#10;&#10;Description générée automatiquement">
            <a:extLst>
              <a:ext uri="{FF2B5EF4-FFF2-40B4-BE49-F238E27FC236}">
                <a16:creationId xmlns:a16="http://schemas.microsoft.com/office/drawing/2014/main" id="{4F4A1D09-3B87-3CDF-5356-0D77A38CF98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893424" y="466089"/>
            <a:ext cx="879595" cy="59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365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 descr="Une image contenant Police, Graphique, texte, symbole&#10;&#10;Description générée automatiquement">
            <a:extLst>
              <a:ext uri="{FF2B5EF4-FFF2-40B4-BE49-F238E27FC236}">
                <a16:creationId xmlns:a16="http://schemas.microsoft.com/office/drawing/2014/main" id="{7B0A4054-2891-BCD8-48CE-D33B355F26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23546" y="375666"/>
            <a:ext cx="766171" cy="661010"/>
          </a:xfrm>
          <a:prstGeom prst="rect">
            <a:avLst/>
          </a:prstGeom>
        </p:spPr>
      </p:pic>
      <p:pic>
        <p:nvPicPr>
          <p:cNvPr id="12" name="Image 11" descr="Une image contenant texte, Police, Graphique, graphisme&#10;&#10;Description générée automatiquement">
            <a:extLst>
              <a:ext uri="{FF2B5EF4-FFF2-40B4-BE49-F238E27FC236}">
                <a16:creationId xmlns:a16="http://schemas.microsoft.com/office/drawing/2014/main" id="{8A318275-F987-9D48-6CB9-606489925EA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1735" y="262171"/>
            <a:ext cx="715601" cy="782952"/>
          </a:xfrm>
          <a:prstGeom prst="rect">
            <a:avLst/>
          </a:prstGeom>
        </p:spPr>
      </p:pic>
      <p:pic>
        <p:nvPicPr>
          <p:cNvPr id="14" name="Image 13" descr="Une image contenant objet astronomique, Événement céleste, clair de lune, obscurité&#10;&#10;Description générée automatiquement">
            <a:extLst>
              <a:ext uri="{FF2B5EF4-FFF2-40B4-BE49-F238E27FC236}">
                <a16:creationId xmlns:a16="http://schemas.microsoft.com/office/drawing/2014/main" id="{D1D58D97-E253-9A09-498E-68A3AB70271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977382" y="4115089"/>
            <a:ext cx="555053" cy="551807"/>
          </a:xfrm>
          <a:prstGeom prst="rect">
            <a:avLst/>
          </a:prstGeom>
        </p:spPr>
      </p:pic>
      <p:pic>
        <p:nvPicPr>
          <p:cNvPr id="15" name="Image 14" descr="Une image contenant sphère, planète, objet astronomique, Terre&#10;&#10;Description générée automatiquement">
            <a:extLst>
              <a:ext uri="{FF2B5EF4-FFF2-40B4-BE49-F238E27FC236}">
                <a16:creationId xmlns:a16="http://schemas.microsoft.com/office/drawing/2014/main" id="{37F196E0-58A1-36AB-9FB8-368F670546E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 rot="577348" flipH="1" flipV="1">
            <a:off x="9404114" y="1664519"/>
            <a:ext cx="5531293" cy="6308864"/>
          </a:xfrm>
          <a:prstGeom prst="rect">
            <a:avLst/>
          </a:prstGeom>
        </p:spPr>
      </p:pic>
      <p:pic>
        <p:nvPicPr>
          <p:cNvPr id="16" name="Image 15" descr="Une image contenant objet astronomique, Événement céleste, clair de lune, obscurité&#10;&#10;Description générée automatiquement">
            <a:extLst>
              <a:ext uri="{FF2B5EF4-FFF2-40B4-BE49-F238E27FC236}">
                <a16:creationId xmlns:a16="http://schemas.microsoft.com/office/drawing/2014/main" id="{DA6E8E7B-342F-7FEC-CFA0-C5F58C2AA79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18005" y="4174177"/>
            <a:ext cx="555053" cy="551807"/>
          </a:xfrm>
          <a:prstGeom prst="rect">
            <a:avLst/>
          </a:prstGeom>
        </p:spPr>
      </p:pic>
      <p:pic>
        <p:nvPicPr>
          <p:cNvPr id="17" name="Image 16" descr="Une image contenant objet astronomique, Événement céleste, planète, astronomie&#10;&#10;Description générée automatiquement">
            <a:extLst>
              <a:ext uri="{FF2B5EF4-FFF2-40B4-BE49-F238E27FC236}">
                <a16:creationId xmlns:a16="http://schemas.microsoft.com/office/drawing/2014/main" id="{5A848117-BE37-2E1E-8467-48E1811174EA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 flipH="1">
            <a:off x="7676209" y="3047713"/>
            <a:ext cx="1957910" cy="174779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E09A8B54-D42E-E055-FDEF-1AA98D02AFDC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 flipH="1" flipV="1">
            <a:off x="7868826" y="1043190"/>
            <a:ext cx="1932959" cy="1054701"/>
          </a:xfrm>
          <a:prstGeom prst="rect">
            <a:avLst/>
          </a:prstGeom>
        </p:spPr>
      </p:pic>
      <p:pic>
        <p:nvPicPr>
          <p:cNvPr id="19" name="Image 18" descr="Une image contenant nature, planète, lune&#10;&#10;Description générée automatiquement">
            <a:extLst>
              <a:ext uri="{FF2B5EF4-FFF2-40B4-BE49-F238E27FC236}">
                <a16:creationId xmlns:a16="http://schemas.microsoft.com/office/drawing/2014/main" id="{51671981-9CFE-796A-FA49-7FE42CF5FA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 flipH="1">
            <a:off x="6758380" y="5392127"/>
            <a:ext cx="2001810" cy="2087196"/>
          </a:xfrm>
          <a:prstGeom prst="rect">
            <a:avLst/>
          </a:prstGeom>
        </p:spPr>
      </p:pic>
      <p:sp>
        <p:nvSpPr>
          <p:cNvPr id="22" name="Espace réservé du texte 14">
            <a:extLst>
              <a:ext uri="{FF2B5EF4-FFF2-40B4-BE49-F238E27FC236}">
                <a16:creationId xmlns:a16="http://schemas.microsoft.com/office/drawing/2014/main" id="{84D34DB7-4E39-E999-29C6-AF0BCAE08FE7}"/>
              </a:ext>
            </a:extLst>
          </p:cNvPr>
          <p:cNvSpPr txBox="1">
            <a:spLocks/>
          </p:cNvSpPr>
          <p:nvPr userDrawn="1"/>
        </p:nvSpPr>
        <p:spPr>
          <a:xfrm>
            <a:off x="352090" y="6244427"/>
            <a:ext cx="2661166" cy="238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1" spc="50" baseline="0">
                <a:ln w="6350">
                  <a:solidFill>
                    <a:schemeClr val="bg1"/>
                  </a:solidFill>
                </a:ln>
              </a:rPr>
              <a:t>ACTINSPACE 2026</a:t>
            </a:r>
          </a:p>
        </p:txBody>
      </p:sp>
      <p:pic>
        <p:nvPicPr>
          <p:cNvPr id="2" name="Image 1" descr="Une image contenant Police, texte, Graphique, logo&#10;&#10;Description générée automatiquement">
            <a:extLst>
              <a:ext uri="{FF2B5EF4-FFF2-40B4-BE49-F238E27FC236}">
                <a16:creationId xmlns:a16="http://schemas.microsoft.com/office/drawing/2014/main" id="{52285A8B-1700-D619-8009-971870B070C1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893424" y="466089"/>
            <a:ext cx="879595" cy="592237"/>
          </a:xfrm>
          <a:prstGeom prst="rect">
            <a:avLst/>
          </a:prstGeom>
        </p:spPr>
      </p:pic>
      <p:sp>
        <p:nvSpPr>
          <p:cNvPr id="3" name="Espace réservé du texte 14">
            <a:extLst>
              <a:ext uri="{FF2B5EF4-FFF2-40B4-BE49-F238E27FC236}">
                <a16:creationId xmlns:a16="http://schemas.microsoft.com/office/drawing/2014/main" id="{129B8183-2132-7ED4-A4D6-CE020E721D48}"/>
              </a:ext>
            </a:extLst>
          </p:cNvPr>
          <p:cNvSpPr txBox="1">
            <a:spLocks/>
          </p:cNvSpPr>
          <p:nvPr userDrawn="1"/>
        </p:nvSpPr>
        <p:spPr>
          <a:xfrm>
            <a:off x="352090" y="6005995"/>
            <a:ext cx="2661166" cy="238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1" spc="50" baseline="0">
                <a:ln w="6350">
                  <a:solidFill>
                    <a:schemeClr val="bg1"/>
                  </a:solidFill>
                </a:ln>
              </a:rPr>
              <a:t>OrbitGuard</a:t>
            </a:r>
          </a:p>
        </p:txBody>
      </p:sp>
    </p:spTree>
    <p:extLst>
      <p:ext uri="{BB962C8B-B14F-4D97-AF65-F5344CB8AC3E}">
        <p14:creationId xmlns:p14="http://schemas.microsoft.com/office/powerpoint/2010/main" val="87965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20" descr="Une image contenant bleu, noir, flou, obscurité&#10;&#10;Description générée automatiquement">
            <a:extLst>
              <a:ext uri="{FF2B5EF4-FFF2-40B4-BE49-F238E27FC236}">
                <a16:creationId xmlns:a16="http://schemas.microsoft.com/office/drawing/2014/main" id="{BA4AE051-C3A4-A90D-4329-AD51B1F3E7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Image 9" descr="Une image contenant capture d’écran, Graphique, conception&#10;&#10;Description générée automatiquement">
            <a:extLst>
              <a:ext uri="{FF2B5EF4-FFF2-40B4-BE49-F238E27FC236}">
                <a16:creationId xmlns:a16="http://schemas.microsoft.com/office/drawing/2014/main" id="{4DED8766-3DAA-6CA2-578D-F1E9EF0191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53891" y="155863"/>
            <a:ext cx="7017326" cy="6533373"/>
          </a:xfrm>
          <a:prstGeom prst="rect">
            <a:avLst/>
          </a:prstGeom>
        </p:spPr>
      </p:pic>
      <p:sp>
        <p:nvSpPr>
          <p:cNvPr id="14" name="Espace réservé pour une image  13">
            <a:extLst>
              <a:ext uri="{FF2B5EF4-FFF2-40B4-BE49-F238E27FC236}">
                <a16:creationId xmlns:a16="http://schemas.microsoft.com/office/drawing/2014/main" id="{318DD3A2-E69E-0CAD-445C-78CEC4BC431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89173" y="1267691"/>
            <a:ext cx="3543300" cy="4322618"/>
          </a:xfrm>
          <a:custGeom>
            <a:avLst/>
            <a:gdLst>
              <a:gd name="connsiteX0" fmla="*/ 330802 w 3543300"/>
              <a:gd name="connsiteY0" fmla="*/ 0 h 4322618"/>
              <a:gd name="connsiteX1" fmla="*/ 3212498 w 3543300"/>
              <a:gd name="connsiteY1" fmla="*/ 0 h 4322618"/>
              <a:gd name="connsiteX2" fmla="*/ 3543300 w 3543300"/>
              <a:gd name="connsiteY2" fmla="*/ 330802 h 4322618"/>
              <a:gd name="connsiteX3" fmla="*/ 3543300 w 3543300"/>
              <a:gd name="connsiteY3" fmla="*/ 3991816 h 4322618"/>
              <a:gd name="connsiteX4" fmla="*/ 3212498 w 3543300"/>
              <a:gd name="connsiteY4" fmla="*/ 4322618 h 4322618"/>
              <a:gd name="connsiteX5" fmla="*/ 330802 w 3543300"/>
              <a:gd name="connsiteY5" fmla="*/ 4322618 h 4322618"/>
              <a:gd name="connsiteX6" fmla="*/ 0 w 3543300"/>
              <a:gd name="connsiteY6" fmla="*/ 3991816 h 4322618"/>
              <a:gd name="connsiteX7" fmla="*/ 0 w 3543300"/>
              <a:gd name="connsiteY7" fmla="*/ 330802 h 4322618"/>
              <a:gd name="connsiteX8" fmla="*/ 330802 w 3543300"/>
              <a:gd name="connsiteY8" fmla="*/ 0 h 4322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43300" h="4322618">
                <a:moveTo>
                  <a:pt x="330802" y="0"/>
                </a:moveTo>
                <a:lnTo>
                  <a:pt x="3212498" y="0"/>
                </a:lnTo>
                <a:cubicBezTo>
                  <a:pt x="3395195" y="0"/>
                  <a:pt x="3543300" y="148105"/>
                  <a:pt x="3543300" y="330802"/>
                </a:cubicBezTo>
                <a:lnTo>
                  <a:pt x="3543300" y="3991816"/>
                </a:lnTo>
                <a:cubicBezTo>
                  <a:pt x="3543300" y="4174513"/>
                  <a:pt x="3395195" y="4322618"/>
                  <a:pt x="3212498" y="4322618"/>
                </a:cubicBezTo>
                <a:lnTo>
                  <a:pt x="330802" y="4322618"/>
                </a:lnTo>
                <a:cubicBezTo>
                  <a:pt x="148105" y="4322618"/>
                  <a:pt x="0" y="4174513"/>
                  <a:pt x="0" y="3991816"/>
                </a:cubicBezTo>
                <a:lnTo>
                  <a:pt x="0" y="330802"/>
                </a:lnTo>
                <a:cubicBezTo>
                  <a:pt x="0" y="148105"/>
                  <a:pt x="148105" y="0"/>
                  <a:pt x="3308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fr-FR"/>
              <a:t>Cliquez sur l'icône pour ajouter une image</a:t>
            </a:r>
          </a:p>
        </p:txBody>
      </p:sp>
      <p:pic>
        <p:nvPicPr>
          <p:cNvPr id="16" name="Image 15" descr="Une image contenant capture d’écran, flou&#10;&#10;Description générée automatiquement">
            <a:extLst>
              <a:ext uri="{FF2B5EF4-FFF2-40B4-BE49-F238E27FC236}">
                <a16:creationId xmlns:a16="http://schemas.microsoft.com/office/drawing/2014/main" id="{29D3101D-2DFD-BC82-D6B6-B47EFBD618B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91358" y="5413663"/>
            <a:ext cx="2687424" cy="1976149"/>
          </a:xfrm>
          <a:prstGeom prst="rect">
            <a:avLst/>
          </a:prstGeom>
        </p:spPr>
      </p:pic>
      <p:pic>
        <p:nvPicPr>
          <p:cNvPr id="18" name="Image 17" descr="Une image contenant capture d’écran, noir, sombre&#10;&#10;Description générée automatiquement">
            <a:extLst>
              <a:ext uri="{FF2B5EF4-FFF2-40B4-BE49-F238E27FC236}">
                <a16:creationId xmlns:a16="http://schemas.microsoft.com/office/drawing/2014/main" id="{8324FA66-3A86-5C31-5984-1F81BEE795C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050482" y="-788318"/>
            <a:ext cx="3460551" cy="1813883"/>
          </a:xfrm>
          <a:prstGeom prst="rect">
            <a:avLst/>
          </a:prstGeom>
        </p:spPr>
      </p:pic>
      <p:sp>
        <p:nvSpPr>
          <p:cNvPr id="19" name="Espace réservé du texte 14">
            <a:extLst>
              <a:ext uri="{FF2B5EF4-FFF2-40B4-BE49-F238E27FC236}">
                <a16:creationId xmlns:a16="http://schemas.microsoft.com/office/drawing/2014/main" id="{6889CFE1-4A10-D9BB-06F6-7894E510F695}"/>
              </a:ext>
            </a:extLst>
          </p:cNvPr>
          <p:cNvSpPr txBox="1">
            <a:spLocks/>
          </p:cNvSpPr>
          <p:nvPr userDrawn="1"/>
        </p:nvSpPr>
        <p:spPr>
          <a:xfrm>
            <a:off x="352090" y="6244427"/>
            <a:ext cx="2661166" cy="238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1" spc="50" baseline="0">
                <a:ln w="6350">
                  <a:solidFill>
                    <a:schemeClr val="bg1"/>
                  </a:solidFill>
                </a:ln>
              </a:rPr>
              <a:t>ACTINSPACE 2026</a:t>
            </a:r>
          </a:p>
        </p:txBody>
      </p:sp>
      <p:sp>
        <p:nvSpPr>
          <p:cNvPr id="2" name="Espace réservé du texte 14">
            <a:extLst>
              <a:ext uri="{FF2B5EF4-FFF2-40B4-BE49-F238E27FC236}">
                <a16:creationId xmlns:a16="http://schemas.microsoft.com/office/drawing/2014/main" id="{BE177B48-3728-C57D-0043-E00A652267E4}"/>
              </a:ext>
            </a:extLst>
          </p:cNvPr>
          <p:cNvSpPr txBox="1">
            <a:spLocks/>
          </p:cNvSpPr>
          <p:nvPr userDrawn="1"/>
        </p:nvSpPr>
        <p:spPr>
          <a:xfrm>
            <a:off x="352090" y="6005995"/>
            <a:ext cx="2661166" cy="238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1" spc="50" baseline="0">
                <a:ln w="6350">
                  <a:solidFill>
                    <a:schemeClr val="bg1"/>
                  </a:solidFill>
                </a:ln>
              </a:rPr>
              <a:t>OrbitGuard</a:t>
            </a:r>
          </a:p>
        </p:txBody>
      </p:sp>
    </p:spTree>
    <p:extLst>
      <p:ext uri="{BB962C8B-B14F-4D97-AF65-F5344CB8AC3E}">
        <p14:creationId xmlns:p14="http://schemas.microsoft.com/office/powerpoint/2010/main" val="18360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 descr="Une image contenant objet astronomique, nature, ciel, lune&#10;&#10;Description générée automatiquement">
            <a:extLst>
              <a:ext uri="{FF2B5EF4-FFF2-40B4-BE49-F238E27FC236}">
                <a16:creationId xmlns:a16="http://schemas.microsoft.com/office/drawing/2014/main" id="{332D2519-F8B3-DA99-4A6E-78CA4CC8C9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8038121">
            <a:off x="7335130" y="-1836184"/>
            <a:ext cx="3360664" cy="3456948"/>
          </a:xfrm>
          <a:prstGeom prst="rect">
            <a:avLst/>
          </a:prstGeom>
        </p:spPr>
      </p:pic>
      <p:pic>
        <p:nvPicPr>
          <p:cNvPr id="13" name="Image 12" descr="Une image contenant obscurité, noir, capture d’écran, espace&#10;&#10;Description générée automatiquement">
            <a:extLst>
              <a:ext uri="{FF2B5EF4-FFF2-40B4-BE49-F238E27FC236}">
                <a16:creationId xmlns:a16="http://schemas.microsoft.com/office/drawing/2014/main" id="{7E1E6944-5AE6-A3CA-9611-C4A56E4B406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2003820" flipH="1">
            <a:off x="3066221" y="-1616378"/>
            <a:ext cx="4644639" cy="4419832"/>
          </a:xfrm>
          <a:prstGeom prst="rect">
            <a:avLst/>
          </a:prstGeom>
        </p:spPr>
      </p:pic>
      <p:pic>
        <p:nvPicPr>
          <p:cNvPr id="15" name="Image 14" descr="Une image contenant objet astronomique, Événement céleste, clair de lune, obscurité&#10;&#10;Description générée automatiquement">
            <a:extLst>
              <a:ext uri="{FF2B5EF4-FFF2-40B4-BE49-F238E27FC236}">
                <a16:creationId xmlns:a16="http://schemas.microsoft.com/office/drawing/2014/main" id="{B861BED1-F258-B5EC-5447-FDFB6D683FF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521804" y="787145"/>
            <a:ext cx="1390316" cy="1382186"/>
          </a:xfrm>
          <a:prstGeom prst="rect">
            <a:avLst/>
          </a:prstGeom>
        </p:spPr>
      </p:pic>
      <p:sp>
        <p:nvSpPr>
          <p:cNvPr id="16" name="Espace réservé du texte 14">
            <a:extLst>
              <a:ext uri="{FF2B5EF4-FFF2-40B4-BE49-F238E27FC236}">
                <a16:creationId xmlns:a16="http://schemas.microsoft.com/office/drawing/2014/main" id="{938DD232-96B0-ABD1-4CFD-6FEE59C92CF9}"/>
              </a:ext>
            </a:extLst>
          </p:cNvPr>
          <p:cNvSpPr txBox="1">
            <a:spLocks/>
          </p:cNvSpPr>
          <p:nvPr userDrawn="1"/>
        </p:nvSpPr>
        <p:spPr>
          <a:xfrm>
            <a:off x="352090" y="6244427"/>
            <a:ext cx="2661166" cy="238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1" spc="50" baseline="0">
                <a:ln w="6350">
                  <a:solidFill>
                    <a:schemeClr val="bg1"/>
                  </a:solidFill>
                </a:ln>
              </a:rPr>
              <a:t>ACTINSPACE 2026</a:t>
            </a:r>
          </a:p>
        </p:txBody>
      </p:sp>
      <p:sp>
        <p:nvSpPr>
          <p:cNvPr id="2" name="Espace réservé du texte 14">
            <a:extLst>
              <a:ext uri="{FF2B5EF4-FFF2-40B4-BE49-F238E27FC236}">
                <a16:creationId xmlns:a16="http://schemas.microsoft.com/office/drawing/2014/main" id="{68ACBE59-4272-7F49-11E9-09758CBDF3D0}"/>
              </a:ext>
            </a:extLst>
          </p:cNvPr>
          <p:cNvSpPr txBox="1">
            <a:spLocks/>
          </p:cNvSpPr>
          <p:nvPr userDrawn="1"/>
        </p:nvSpPr>
        <p:spPr>
          <a:xfrm>
            <a:off x="352090" y="6005995"/>
            <a:ext cx="2661166" cy="238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1" spc="50" baseline="0">
                <a:ln w="6350">
                  <a:solidFill>
                    <a:schemeClr val="bg1"/>
                  </a:solidFill>
                </a:ln>
              </a:rPr>
              <a:t>OrbitGuard</a:t>
            </a:r>
          </a:p>
        </p:txBody>
      </p:sp>
    </p:spTree>
    <p:extLst>
      <p:ext uri="{BB962C8B-B14F-4D97-AF65-F5344CB8AC3E}">
        <p14:creationId xmlns:p14="http://schemas.microsoft.com/office/powerpoint/2010/main" val="1344838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24" descr="Une image contenant flou, bleu, Caractère coloré, capture d’écran&#10;&#10;Description générée automatiquement">
            <a:extLst>
              <a:ext uri="{FF2B5EF4-FFF2-40B4-BE49-F238E27FC236}">
                <a16:creationId xmlns:a16="http://schemas.microsoft.com/office/drawing/2014/main" id="{FAB29223-8D2E-B997-33EB-1EFA772A4D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Espace réservé du texte 14">
            <a:extLst>
              <a:ext uri="{FF2B5EF4-FFF2-40B4-BE49-F238E27FC236}">
                <a16:creationId xmlns:a16="http://schemas.microsoft.com/office/drawing/2014/main" id="{B3B9AC86-4370-31B0-DEA6-3970E3FEE9D2}"/>
              </a:ext>
            </a:extLst>
          </p:cNvPr>
          <p:cNvSpPr txBox="1">
            <a:spLocks/>
          </p:cNvSpPr>
          <p:nvPr userDrawn="1"/>
        </p:nvSpPr>
        <p:spPr>
          <a:xfrm>
            <a:off x="352090" y="6244427"/>
            <a:ext cx="2661166" cy="238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1" spc="50" baseline="0">
                <a:ln w="6350">
                  <a:solidFill>
                    <a:schemeClr val="bg1"/>
                  </a:solidFill>
                </a:ln>
              </a:rPr>
              <a:t>ACTINSPACE 2026</a:t>
            </a:r>
          </a:p>
        </p:txBody>
      </p:sp>
      <p:pic>
        <p:nvPicPr>
          <p:cNvPr id="14" name="Image 13" descr="Une image contenant obscurité, noir, capture d’écran, espace&#10;&#10;Description générée automatiquement">
            <a:extLst>
              <a:ext uri="{FF2B5EF4-FFF2-40B4-BE49-F238E27FC236}">
                <a16:creationId xmlns:a16="http://schemas.microsoft.com/office/drawing/2014/main" id="{86F19709-CED3-A651-78B4-A52702126C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6200000">
            <a:off x="8228738" y="-906817"/>
            <a:ext cx="4022510" cy="3827815"/>
          </a:xfrm>
          <a:prstGeom prst="rect">
            <a:avLst/>
          </a:prstGeom>
        </p:spPr>
      </p:pic>
      <p:pic>
        <p:nvPicPr>
          <p:cNvPr id="16" name="Image 15" descr="Une image contenant objet astronomique, Événement céleste, planète, astronomie&#10;&#10;Description générée automatiquement">
            <a:extLst>
              <a:ext uri="{FF2B5EF4-FFF2-40B4-BE49-F238E27FC236}">
                <a16:creationId xmlns:a16="http://schemas.microsoft.com/office/drawing/2014/main" id="{5C9A3FA8-7F45-2E8D-B39B-73112858F43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 flipV="1">
            <a:off x="7067549" y="-624861"/>
            <a:ext cx="2241550" cy="2000993"/>
          </a:xfrm>
          <a:prstGeom prst="rect">
            <a:avLst/>
          </a:prstGeom>
        </p:spPr>
      </p:pic>
      <p:pic>
        <p:nvPicPr>
          <p:cNvPr id="18" name="Image 17" descr="Une image contenant lune, nature, planète, objet astronomique&#10;&#10;Description générée automatiquement">
            <a:extLst>
              <a:ext uri="{FF2B5EF4-FFF2-40B4-BE49-F238E27FC236}">
                <a16:creationId xmlns:a16="http://schemas.microsoft.com/office/drawing/2014/main" id="{8F9E7715-9C4E-86DD-62C4-7E653C8D180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rot="21032399">
            <a:off x="10906178" y="4075173"/>
            <a:ext cx="2175710" cy="1752959"/>
          </a:xfrm>
          <a:prstGeom prst="rect">
            <a:avLst/>
          </a:prstGeom>
        </p:spPr>
      </p:pic>
      <p:pic>
        <p:nvPicPr>
          <p:cNvPr id="20" name="Image 19" descr="Une image contenant objet astronomique, Événement céleste, clair de lune, obscurité&#10;&#10;Description générée automatiquement">
            <a:extLst>
              <a:ext uri="{FF2B5EF4-FFF2-40B4-BE49-F238E27FC236}">
                <a16:creationId xmlns:a16="http://schemas.microsoft.com/office/drawing/2014/main" id="{CBE2F033-DB4C-D9CD-A064-D7F93413187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213541" y="478019"/>
            <a:ext cx="782240" cy="777665"/>
          </a:xfrm>
          <a:prstGeom prst="rect">
            <a:avLst/>
          </a:prstGeom>
        </p:spPr>
      </p:pic>
      <p:pic>
        <p:nvPicPr>
          <p:cNvPr id="23" name="Image 22" descr="Une image contenant objet astronomique, planète, sphère, Espace lointain&#10;&#10;Description générée automatiquement">
            <a:extLst>
              <a:ext uri="{FF2B5EF4-FFF2-40B4-BE49-F238E27FC236}">
                <a16:creationId xmlns:a16="http://schemas.microsoft.com/office/drawing/2014/main" id="{9E9BCEDD-0A2B-E992-C56F-63BF41EDECF4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 flipH="1" flipV="1">
            <a:off x="7274694" y="5338126"/>
            <a:ext cx="2965299" cy="2965299"/>
          </a:xfrm>
          <a:prstGeom prst="rect">
            <a:avLst/>
          </a:prstGeom>
        </p:spPr>
      </p:pic>
      <p:pic>
        <p:nvPicPr>
          <p:cNvPr id="21" name="Image 20" descr="Une image contenant objet astronomique, Événement céleste, clair de lune, obscurité&#10;&#10;Description générée automatiquement">
            <a:extLst>
              <a:ext uri="{FF2B5EF4-FFF2-40B4-BE49-F238E27FC236}">
                <a16:creationId xmlns:a16="http://schemas.microsoft.com/office/drawing/2014/main" id="{50818BD1-D218-D9BA-045D-9BA68EEDCB5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197719" y="5240097"/>
            <a:ext cx="1283519" cy="1276012"/>
          </a:xfrm>
          <a:prstGeom prst="rect">
            <a:avLst/>
          </a:prstGeom>
        </p:spPr>
      </p:pic>
      <p:sp>
        <p:nvSpPr>
          <p:cNvPr id="2" name="Espace réservé du texte 14">
            <a:extLst>
              <a:ext uri="{FF2B5EF4-FFF2-40B4-BE49-F238E27FC236}">
                <a16:creationId xmlns:a16="http://schemas.microsoft.com/office/drawing/2014/main" id="{C6D397C7-DF87-DB00-3BF1-12131D7F3FB5}"/>
              </a:ext>
            </a:extLst>
          </p:cNvPr>
          <p:cNvSpPr txBox="1">
            <a:spLocks/>
          </p:cNvSpPr>
          <p:nvPr userDrawn="1"/>
        </p:nvSpPr>
        <p:spPr>
          <a:xfrm>
            <a:off x="352090" y="6005995"/>
            <a:ext cx="2661166" cy="238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1" spc="50" baseline="0">
                <a:ln w="6350">
                  <a:solidFill>
                    <a:schemeClr val="bg1"/>
                  </a:solidFill>
                </a:ln>
              </a:rPr>
              <a:t>OrbitGuard</a:t>
            </a:r>
          </a:p>
        </p:txBody>
      </p:sp>
    </p:spTree>
    <p:extLst>
      <p:ext uri="{BB962C8B-B14F-4D97-AF65-F5344CB8AC3E}">
        <p14:creationId xmlns:p14="http://schemas.microsoft.com/office/powerpoint/2010/main" val="258635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espace, bleu, bleu vert, obscurité&#10;&#10;Description générée automatiquement">
            <a:extLst>
              <a:ext uri="{FF2B5EF4-FFF2-40B4-BE49-F238E27FC236}">
                <a16:creationId xmlns:a16="http://schemas.microsoft.com/office/drawing/2014/main" id="{1C0844A4-8E33-29EC-8BA7-3DC27DCB50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04930" cy="6865273"/>
          </a:xfrm>
          <a:prstGeom prst="rect">
            <a:avLst/>
          </a:prstGeom>
        </p:spPr>
      </p:pic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5BC565E8-1EFE-2EFA-6D86-8EBAF6ED6F7C}"/>
              </a:ext>
            </a:extLst>
          </p:cNvPr>
          <p:cNvSpPr txBox="1">
            <a:spLocks/>
          </p:cNvSpPr>
          <p:nvPr userDrawn="1"/>
        </p:nvSpPr>
        <p:spPr>
          <a:xfrm>
            <a:off x="352090" y="6244427"/>
            <a:ext cx="2661166" cy="238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1" spc="50" baseline="0">
                <a:ln w="6350">
                  <a:solidFill>
                    <a:schemeClr val="bg1"/>
                  </a:solidFill>
                </a:ln>
              </a:rPr>
              <a:t>ACTINSPACE 2026</a:t>
            </a:r>
          </a:p>
        </p:txBody>
      </p:sp>
      <p:sp>
        <p:nvSpPr>
          <p:cNvPr id="9" name="Espace réservé du texte 25">
            <a:extLst>
              <a:ext uri="{FF2B5EF4-FFF2-40B4-BE49-F238E27FC236}">
                <a16:creationId xmlns:a16="http://schemas.microsoft.com/office/drawing/2014/main" id="{74A4978E-DB13-8AF2-0B0D-A42A947FF2DE}"/>
              </a:ext>
            </a:extLst>
          </p:cNvPr>
          <p:cNvSpPr txBox="1">
            <a:spLocks/>
          </p:cNvSpPr>
          <p:nvPr userDrawn="1"/>
        </p:nvSpPr>
        <p:spPr>
          <a:xfrm>
            <a:off x="5169596" y="6264091"/>
            <a:ext cx="1852807" cy="218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1" kern="1200" spc="50" baseline="0"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/>
              <a:t>DESIGN BY </a:t>
            </a:r>
            <a:r>
              <a:rPr lang="fr-FR">
                <a:ln w="6350">
                  <a:solidFill>
                    <a:schemeClr val="bg1"/>
                  </a:solidFill>
                </a:ln>
              </a:rPr>
              <a:t>LA-RUELLE.FR</a:t>
            </a:r>
          </a:p>
        </p:txBody>
      </p:sp>
      <p:pic>
        <p:nvPicPr>
          <p:cNvPr id="11" name="Image 10" descr="Une image contenant Police, Graphique, texte, symbole&#10;&#10;Description générée automatiquement">
            <a:extLst>
              <a:ext uri="{FF2B5EF4-FFF2-40B4-BE49-F238E27FC236}">
                <a16:creationId xmlns:a16="http://schemas.microsoft.com/office/drawing/2014/main" id="{4F0C4D70-CCA9-9250-17C9-B72F3B214D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23546" y="375666"/>
            <a:ext cx="766171" cy="661010"/>
          </a:xfrm>
          <a:prstGeom prst="rect">
            <a:avLst/>
          </a:prstGeom>
        </p:spPr>
      </p:pic>
      <p:pic>
        <p:nvPicPr>
          <p:cNvPr id="12" name="Image 11" descr="Une image contenant texte, Police, Graphique, graphisme&#10;&#10;Description générée automatiquement">
            <a:extLst>
              <a:ext uri="{FF2B5EF4-FFF2-40B4-BE49-F238E27FC236}">
                <a16:creationId xmlns:a16="http://schemas.microsoft.com/office/drawing/2014/main" id="{9F439F28-C779-A2BF-A3ED-90BE41C0AF0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1735" y="262171"/>
            <a:ext cx="715601" cy="782952"/>
          </a:xfrm>
          <a:prstGeom prst="rect">
            <a:avLst/>
          </a:prstGeom>
        </p:spPr>
      </p:pic>
      <p:pic>
        <p:nvPicPr>
          <p:cNvPr id="2" name="Image 1" descr="Une image contenant Police, texte, Graphique, logo&#10;&#10;Description générée automatiquement">
            <a:extLst>
              <a:ext uri="{FF2B5EF4-FFF2-40B4-BE49-F238E27FC236}">
                <a16:creationId xmlns:a16="http://schemas.microsoft.com/office/drawing/2014/main" id="{82D7BC8C-0915-5DAB-EA4C-EC214FBEA7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893424" y="466089"/>
            <a:ext cx="879595" cy="592237"/>
          </a:xfrm>
          <a:prstGeom prst="rect">
            <a:avLst/>
          </a:prstGeom>
        </p:spPr>
      </p:pic>
      <p:sp>
        <p:nvSpPr>
          <p:cNvPr id="3" name="Espace réservé du texte 14">
            <a:extLst>
              <a:ext uri="{FF2B5EF4-FFF2-40B4-BE49-F238E27FC236}">
                <a16:creationId xmlns:a16="http://schemas.microsoft.com/office/drawing/2014/main" id="{E8462D0D-BDDE-EDFE-EBA7-7099BE74F0ED}"/>
              </a:ext>
            </a:extLst>
          </p:cNvPr>
          <p:cNvSpPr txBox="1">
            <a:spLocks/>
          </p:cNvSpPr>
          <p:nvPr userDrawn="1"/>
        </p:nvSpPr>
        <p:spPr>
          <a:xfrm>
            <a:off x="352090" y="6005995"/>
            <a:ext cx="2661166" cy="238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1" spc="50" baseline="0">
                <a:ln w="6350">
                  <a:solidFill>
                    <a:schemeClr val="bg1"/>
                  </a:solidFill>
                </a:ln>
              </a:rPr>
              <a:t>OrbitGuard</a:t>
            </a:r>
          </a:p>
        </p:txBody>
      </p:sp>
    </p:spTree>
    <p:extLst>
      <p:ext uri="{BB962C8B-B14F-4D97-AF65-F5344CB8AC3E}">
        <p14:creationId xmlns:p14="http://schemas.microsoft.com/office/powerpoint/2010/main" val="2242544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928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capture d’écran, noir&#10;&#10;Description générée automatiquement">
            <a:extLst>
              <a:ext uri="{FF2B5EF4-FFF2-40B4-BE49-F238E27FC236}">
                <a16:creationId xmlns:a16="http://schemas.microsoft.com/office/drawing/2014/main" id="{461E2625-4211-1930-8BF7-4BE8606971DF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5C54041-0BC4-7454-2FE7-568889272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dirty="0"/>
              <a:t>AI Collision Risk Agent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EB9D8FB-574B-84AA-C3BD-F454BCF32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SUBTITLE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892761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120" baseline="0">
          <a:ln w="19050">
            <a:solidFill>
              <a:schemeClr val="bg1"/>
            </a:solidFill>
          </a:ln>
          <a:solidFill>
            <a:schemeClr val="bg1"/>
          </a:solidFill>
          <a:latin typeface="Rajdhani" panose="02000000000000000000" pitchFamily="2" charset="77"/>
          <a:ea typeface="+mj-ea"/>
          <a:cs typeface="Rajdhani" panose="02000000000000000000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 spc="120" baseline="0">
          <a:solidFill>
            <a:schemeClr val="bg1"/>
          </a:solidFill>
          <a:latin typeface="Rajdhani" panose="02000000000000000000" pitchFamily="2" charset="77"/>
          <a:ea typeface="+mn-ea"/>
          <a:cs typeface="Rajdhani" panose="02000000000000000000" pitchFamily="2" charset="77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600" b="1" kern="1200" spc="150" baseline="0">
          <a:ln w="19050">
            <a:solidFill>
              <a:schemeClr val="bg1"/>
            </a:solidFill>
          </a:ln>
          <a:solidFill>
            <a:schemeClr val="bg1"/>
          </a:solidFill>
          <a:latin typeface="Rajdhani" panose="02000000000000000000" pitchFamily="2" charset="77"/>
          <a:ea typeface="+mn-ea"/>
          <a:cs typeface="Rajdhani" panose="02000000000000000000" pitchFamily="2" charset="77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1" kern="1200" spc="130" baseline="0">
          <a:ln w="12700">
            <a:solidFill>
              <a:schemeClr val="bg1"/>
            </a:solidFill>
          </a:ln>
          <a:solidFill>
            <a:schemeClr val="bg1"/>
          </a:solidFill>
          <a:latin typeface="Rajdhani" panose="02000000000000000000" pitchFamily="2" charset="77"/>
          <a:ea typeface="+mn-ea"/>
          <a:cs typeface="Rajdhani" panose="02000000000000000000" pitchFamily="2" charset="77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spc="50" baseline="0">
          <a:solidFill>
            <a:schemeClr val="bg1"/>
          </a:solidFill>
          <a:latin typeface="NeueHaasGroteskDisp Pro Lt" panose="020B0204020202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b="1" kern="1200">
          <a:ln w="6350">
            <a:solidFill>
              <a:schemeClr val="bg1"/>
            </a:solidFill>
          </a:ln>
          <a:solidFill>
            <a:schemeClr val="bg1"/>
          </a:solidFill>
          <a:latin typeface="Rajdhani" panose="02000000000000000000" pitchFamily="2" charset="77"/>
          <a:ea typeface="+mn-ea"/>
          <a:cs typeface="Rajdhani" panose="02000000000000000000" pitchFamily="2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mostech.com/TechnicalPapers/2020/Poster/Seong.pdf" TargetMode="External"/><Relationship Id="rId2" Type="http://schemas.openxmlformats.org/officeDocument/2006/relationships/hyperlink" Target="https://www.esa.int/ESA_Multimedia/Images/2025/04/Around_100_000_satellites_are_expected_to_be_in_orbit_by_2030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esa.int/Space_Safety/Space_Debris/Automating_collision_avoidanc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12" Type="http://schemas.openxmlformats.org/officeDocument/2006/relationships/image" Target="../media/image45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11" Type="http://schemas.openxmlformats.org/officeDocument/2006/relationships/image" Target="../media/image44.svg"/><Relationship Id="rId5" Type="http://schemas.openxmlformats.org/officeDocument/2006/relationships/image" Target="../media/image38.png"/><Relationship Id="rId10" Type="http://schemas.openxmlformats.org/officeDocument/2006/relationships/image" Target="../media/image43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9.jpg"/><Relationship Id="rId5" Type="http://schemas.openxmlformats.org/officeDocument/2006/relationships/image" Target="../media/image48.jpg"/><Relationship Id="rId4" Type="http://schemas.openxmlformats.org/officeDocument/2006/relationships/image" Target="../media/image4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0268FA71-5D8B-00D4-EBF5-C8B913462B12}"/>
              </a:ext>
            </a:extLst>
          </p:cNvPr>
          <p:cNvGrpSpPr/>
          <p:nvPr/>
        </p:nvGrpSpPr>
        <p:grpSpPr>
          <a:xfrm>
            <a:off x="2776899" y="2084832"/>
            <a:ext cx="6740175" cy="2268182"/>
            <a:chOff x="2776899" y="2084832"/>
            <a:chExt cx="6740175" cy="2268182"/>
          </a:xfrm>
        </p:grpSpPr>
        <p:pic>
          <p:nvPicPr>
            <p:cNvPr id="6" name="Image 5" descr="Une image contenant capture d’écran, conception&#10;&#10;Description générée automatiquement">
              <a:extLst>
                <a:ext uri="{FF2B5EF4-FFF2-40B4-BE49-F238E27FC236}">
                  <a16:creationId xmlns:a16="http://schemas.microsoft.com/office/drawing/2014/main" id="{4D846093-37CA-5DD7-161E-06140D11B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2776899" y="2084832"/>
              <a:ext cx="6740175" cy="2268182"/>
            </a:xfrm>
            <a:prstGeom prst="rect">
              <a:avLst/>
            </a:prstGeom>
          </p:spPr>
        </p:pic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D451D5F5-7C01-2C23-7331-2E5A8591C0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3205908" y="3760310"/>
              <a:ext cx="2252948" cy="197217"/>
            </a:xfrm>
            <a:prstGeom prst="rect">
              <a:avLst/>
            </a:prstGeom>
          </p:spPr>
        </p:pic>
      </p:grpSp>
      <p:sp>
        <p:nvSpPr>
          <p:cNvPr id="8" name="Espace réservé du texte 14">
            <a:extLst>
              <a:ext uri="{FF2B5EF4-FFF2-40B4-BE49-F238E27FC236}">
                <a16:creationId xmlns:a16="http://schemas.microsoft.com/office/drawing/2014/main" id="{B472F4FB-0D6A-7EB7-564E-DBFD66BEF75D}"/>
              </a:ext>
            </a:extLst>
          </p:cNvPr>
          <p:cNvSpPr txBox="1">
            <a:spLocks/>
          </p:cNvSpPr>
          <p:nvPr/>
        </p:nvSpPr>
        <p:spPr>
          <a:xfrm>
            <a:off x="3485087" y="2571477"/>
            <a:ext cx="5235575" cy="4406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OrbitGuard</a:t>
            </a:r>
          </a:p>
        </p:txBody>
      </p:sp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F8AF0BD0-62E9-DE4F-2209-43E1E782AC76}"/>
              </a:ext>
            </a:extLst>
          </p:cNvPr>
          <p:cNvSpPr txBox="1">
            <a:spLocks/>
          </p:cNvSpPr>
          <p:nvPr/>
        </p:nvSpPr>
        <p:spPr>
          <a:xfrm>
            <a:off x="3485087" y="3152197"/>
            <a:ext cx="5235575" cy="4406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noFill/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NEO-FLUX</a:t>
            </a:r>
          </a:p>
        </p:txBody>
      </p:sp>
      <p:sp>
        <p:nvSpPr>
          <p:cNvPr id="10" name="Espace réservé du texte 14">
            <a:extLst>
              <a:ext uri="{FF2B5EF4-FFF2-40B4-BE49-F238E27FC236}">
                <a16:creationId xmlns:a16="http://schemas.microsoft.com/office/drawing/2014/main" id="{D1FCEDB2-3132-7667-D19E-0EBB90CACFE4}"/>
              </a:ext>
            </a:extLst>
          </p:cNvPr>
          <p:cNvSpPr txBox="1">
            <a:spLocks/>
          </p:cNvSpPr>
          <p:nvPr/>
        </p:nvSpPr>
        <p:spPr>
          <a:xfrm>
            <a:off x="10109218" y="6215026"/>
            <a:ext cx="1729339" cy="27694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1" kern="1200" spc="120" baseline="0">
                <a:ln w="19050">
                  <a:noFill/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31/01/2026</a:t>
            </a:r>
          </a:p>
        </p:txBody>
      </p:sp>
      <p:pic>
        <p:nvPicPr>
          <p:cNvPr id="2" name="Image 1" descr="logotype Act In Space">
            <a:extLst>
              <a:ext uri="{FF2B5EF4-FFF2-40B4-BE49-F238E27FC236}">
                <a16:creationId xmlns:a16="http://schemas.microsoft.com/office/drawing/2014/main" id="{CDCD0DBA-72A2-0E26-3665-300535747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3526" y="1309302"/>
            <a:ext cx="5631118" cy="95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65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4">
            <a:extLst>
              <a:ext uri="{FF2B5EF4-FFF2-40B4-BE49-F238E27FC236}">
                <a16:creationId xmlns:a16="http://schemas.microsoft.com/office/drawing/2014/main" id="{4D88C1E6-8CBD-6F2F-7E7A-9660356AAA2D}"/>
              </a:ext>
            </a:extLst>
          </p:cNvPr>
          <p:cNvSpPr txBox="1">
            <a:spLocks/>
          </p:cNvSpPr>
          <p:nvPr/>
        </p:nvSpPr>
        <p:spPr>
          <a:xfrm>
            <a:off x="538706" y="1362184"/>
            <a:ext cx="3532933" cy="4257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600" spc="150" dirty="0"/>
              <a:t>REFERENCES</a:t>
            </a:r>
          </a:p>
        </p:txBody>
      </p:sp>
      <p:sp>
        <p:nvSpPr>
          <p:cNvPr id="3" name="Espace réservé du texte 14">
            <a:extLst>
              <a:ext uri="{FF2B5EF4-FFF2-40B4-BE49-F238E27FC236}">
                <a16:creationId xmlns:a16="http://schemas.microsoft.com/office/drawing/2014/main" id="{0D26E1CC-13E4-4DC0-2389-7C1A25012ABD}"/>
              </a:ext>
            </a:extLst>
          </p:cNvPr>
          <p:cNvSpPr txBox="1">
            <a:spLocks/>
          </p:cNvSpPr>
          <p:nvPr/>
        </p:nvSpPr>
        <p:spPr>
          <a:xfrm>
            <a:off x="538706" y="2069927"/>
            <a:ext cx="10467548" cy="36617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5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[1] </a:t>
            </a:r>
            <a:r>
              <a:rPr lang="fr-FR" sz="11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W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orld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Economic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Forum. (2026,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January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). Clear orbit,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secure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future: A call to </a:t>
            </a:r>
            <a:r>
              <a:rPr lang="fr-FR" sz="11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action on </a:t>
            </a:r>
            <a:r>
              <a:rPr lang="fr-FR" sz="11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space</a:t>
            </a:r>
            <a:r>
              <a:rPr lang="fr-FR" sz="11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</a:t>
            </a:r>
            <a:r>
              <a:rPr lang="fr-FR" sz="11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debris</a:t>
            </a:r>
            <a:r>
              <a:rPr lang="fr-FR" sz="11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[insight report]. </a:t>
            </a:r>
            <a:r>
              <a:rPr lang="fr-FR" sz="11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Saudi</a:t>
            </a:r>
            <a:r>
              <a:rPr lang="fr-FR" sz="11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Arabia Centre for Space Futures.</a:t>
            </a:r>
          </a:p>
          <a:p>
            <a:pPr algn="l"/>
            <a:r>
              <a:rPr lang="fr-FR" sz="15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[2]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European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Space Agency Space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Debris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Office. (2025,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October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21).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ESA’s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annual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space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environment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report (GEN-DB-LOG-00288-OPS-SD; Issue 9.1).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European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Space Operations Centre. </a:t>
            </a:r>
          </a:p>
          <a:p>
            <a:pPr algn="l"/>
            <a:r>
              <a:rPr lang="fr-FR" sz="15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[3]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European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Space Agency. (2025, April).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Around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100,000 satellites are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expected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to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be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in orbit by 2030. ESA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Multimedia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. 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  <a:hlinkClick r:id="rId2"/>
              </a:rPr>
              <a:t>https://www.esa.int/ESA_Multimedia/Images/2025/04/Around_100_000_satellites_are_expected_to_be_in_orbit_by_2030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</a:p>
          <a:p>
            <a:pPr algn="l"/>
            <a:r>
              <a:rPr lang="fr-FR" sz="15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[4] 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SpaceX. (2025,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December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31).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Semiannual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constellation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status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report [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Regulatory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filing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].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Federal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Communications Commission. </a:t>
            </a:r>
          </a:p>
          <a:p>
            <a:pPr algn="l"/>
            <a:r>
              <a:rPr lang="fr-FR" sz="15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[5]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Seong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, J., Jung, O., &amp; Chung, D. (2020,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September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15–18).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Accuracy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analysis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of CDM for KOMPSAT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series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satellites. Advanced Maui Optical and Space Surveillance Technologies (AMOS)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Conference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, Maui, HI, United States. 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  <a:hlinkClick r:id="rId3"/>
              </a:rPr>
              <a:t>https://amostech.com/TechnicalPapers/2020/Poster/Seong.pdf</a:t>
            </a:r>
            <a:endParaRPr lang="fr-FR" sz="1100" b="0" spc="50" dirty="0">
              <a:ln w="19050">
                <a:noFill/>
              </a:ln>
              <a:effectLst/>
              <a:latin typeface="NeueHaasGroteskDisp Pro Lt" panose="020B0204020202020204" pitchFamily="34" charset="77"/>
            </a:endParaRPr>
          </a:p>
          <a:p>
            <a:pPr algn="l"/>
            <a:r>
              <a:rPr lang="fr-FR" sz="15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[6]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European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Space Agency. (2025,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December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21).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Automating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collision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avoidance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. ESA Space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Safety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Office. 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  <a:hlinkClick r:id="rId4"/>
              </a:rPr>
              <a:t>https://www.esa.int/Space_Safety/Space_Debris/Automating_collision_avoidance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</a:p>
          <a:p>
            <a:pPr algn="l"/>
            <a:r>
              <a:rPr lang="fr-FR" sz="15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[7] 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Lewis, H. G., &amp; Skelton, G. (2023,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December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).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Safety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considerations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for large constellations of satellites. 2nd International Orbital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Debris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Conference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, Houston, TX. https://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www.sciencedirect.com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/science/article/</a:t>
            </a:r>
            <a:r>
              <a:rPr lang="fr-FR" sz="11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pii</a:t>
            </a:r>
            <a:r>
              <a:rPr lang="fr-FR" sz="11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/S2468896724001150</a:t>
            </a:r>
          </a:p>
          <a:p>
            <a:pPr algn="l"/>
            <a:endParaRPr lang="fr-FR" sz="1100" b="0" spc="50" dirty="0">
              <a:ln w="19050">
                <a:noFill/>
              </a:ln>
              <a:effectLst/>
              <a:latin typeface="NeueHaasGroteskDisp Pro Lt" panose="020B0204020202020204" pitchFamily="34" charset="77"/>
            </a:endParaRPr>
          </a:p>
          <a:p>
            <a:pPr algn="l"/>
            <a:r>
              <a:rPr lang="fr-FR" sz="1100" b="0" spc="50" dirty="0">
                <a:ln w="19050">
                  <a:noFill/>
                </a:ln>
                <a:effectLst/>
                <a:latin typeface="Neue Haas Grotesk Text Pro" panose="020B0504020202020204" pitchFamily="34" charset="77"/>
              </a:rPr>
              <a:t> </a:t>
            </a:r>
            <a:endParaRPr lang="fr-FR" sz="1100" b="0" spc="50" dirty="0">
              <a:ln w="19050">
                <a:noFill/>
              </a:ln>
              <a:latin typeface="Neue Haas Grotesk Text Pro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36233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apture d’écran, noir, conception&#10;&#10;Description générée automatiquement">
            <a:extLst>
              <a:ext uri="{FF2B5EF4-FFF2-40B4-BE49-F238E27FC236}">
                <a16:creationId xmlns:a16="http://schemas.microsoft.com/office/drawing/2014/main" id="{11F3A981-B6E7-0820-2D4F-0C08DD37F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685412" y="379617"/>
            <a:ext cx="3676567" cy="6098764"/>
          </a:xfrm>
          <a:prstGeom prst="rect">
            <a:avLst/>
          </a:prstGeom>
        </p:spPr>
      </p:pic>
      <p:sp>
        <p:nvSpPr>
          <p:cNvPr id="7" name="Espace réservé du texte 14">
            <a:extLst>
              <a:ext uri="{FF2B5EF4-FFF2-40B4-BE49-F238E27FC236}">
                <a16:creationId xmlns:a16="http://schemas.microsoft.com/office/drawing/2014/main" id="{C9D74012-02FD-1770-9201-567DBE0E5A43}"/>
              </a:ext>
            </a:extLst>
          </p:cNvPr>
          <p:cNvSpPr txBox="1">
            <a:spLocks/>
          </p:cNvSpPr>
          <p:nvPr/>
        </p:nvSpPr>
        <p:spPr>
          <a:xfrm>
            <a:off x="1119077" y="1774266"/>
            <a:ext cx="4663856" cy="16820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4800" dirty="0">
                <a:ln w="19050">
                  <a:noFill/>
                </a:ln>
              </a:rPr>
              <a:t>CNES#7: Clean the Cosmos:</a:t>
            </a:r>
          </a:p>
        </p:txBody>
      </p:sp>
      <p:sp>
        <p:nvSpPr>
          <p:cNvPr id="8" name="Espace réservé du texte 14">
            <a:extLst>
              <a:ext uri="{FF2B5EF4-FFF2-40B4-BE49-F238E27FC236}">
                <a16:creationId xmlns:a16="http://schemas.microsoft.com/office/drawing/2014/main" id="{056F64D3-4765-5211-EBAE-69C695998680}"/>
              </a:ext>
            </a:extLst>
          </p:cNvPr>
          <p:cNvSpPr txBox="1">
            <a:spLocks/>
          </p:cNvSpPr>
          <p:nvPr/>
        </p:nvSpPr>
        <p:spPr>
          <a:xfrm>
            <a:off x="1119077" y="4024323"/>
            <a:ext cx="3532933" cy="4257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2600" spc="150" dirty="0"/>
          </a:p>
        </p:txBody>
      </p:sp>
      <p:sp>
        <p:nvSpPr>
          <p:cNvPr id="2" name="Espace réservé du texte 14">
            <a:extLst>
              <a:ext uri="{FF2B5EF4-FFF2-40B4-BE49-F238E27FC236}">
                <a16:creationId xmlns:a16="http://schemas.microsoft.com/office/drawing/2014/main" id="{06461F7F-B133-9AAB-2144-BEA7D757CEAD}"/>
              </a:ext>
            </a:extLst>
          </p:cNvPr>
          <p:cNvSpPr txBox="1">
            <a:spLocks/>
          </p:cNvSpPr>
          <p:nvPr/>
        </p:nvSpPr>
        <p:spPr>
          <a:xfrm>
            <a:off x="1119077" y="3336321"/>
            <a:ext cx="4753403" cy="4257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600" spc="150" dirty="0"/>
              <a:t>Secure and </a:t>
            </a:r>
            <a:r>
              <a:rPr lang="fr-FR" sz="2600" spc="150" dirty="0" err="1"/>
              <a:t>Sustainable</a:t>
            </a:r>
            <a:r>
              <a:rPr lang="fr-FR" sz="2600" spc="150" dirty="0"/>
              <a:t> Space Operations</a:t>
            </a:r>
          </a:p>
        </p:txBody>
      </p:sp>
    </p:spTree>
    <p:extLst>
      <p:ext uri="{BB962C8B-B14F-4D97-AF65-F5344CB8AC3E}">
        <p14:creationId xmlns:p14="http://schemas.microsoft.com/office/powerpoint/2010/main" val="285319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14">
            <a:extLst>
              <a:ext uri="{FF2B5EF4-FFF2-40B4-BE49-F238E27FC236}">
                <a16:creationId xmlns:a16="http://schemas.microsoft.com/office/drawing/2014/main" id="{CA6DAC59-77EB-6AB2-3C3B-EE2230AF2C00}"/>
              </a:ext>
            </a:extLst>
          </p:cNvPr>
          <p:cNvSpPr txBox="1">
            <a:spLocks/>
          </p:cNvSpPr>
          <p:nvPr/>
        </p:nvSpPr>
        <p:spPr>
          <a:xfrm>
            <a:off x="516404" y="581599"/>
            <a:ext cx="3532933" cy="4257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600" spc="150" dirty="0"/>
              <a:t>CURRENT CONTEXT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57759124-331C-65EC-FA36-B383A0875293}"/>
              </a:ext>
            </a:extLst>
          </p:cNvPr>
          <p:cNvSpPr/>
          <p:nvPr/>
        </p:nvSpPr>
        <p:spPr>
          <a:xfrm>
            <a:off x="611853" y="2129574"/>
            <a:ext cx="3049142" cy="381000"/>
          </a:xfrm>
          <a:prstGeom prst="roundRect">
            <a:avLst/>
          </a:prstGeom>
          <a:solidFill>
            <a:srgbClr val="2F72B9">
              <a:alpha val="10000"/>
            </a:srgbClr>
          </a:solidFill>
          <a:ln w="25400">
            <a:solidFill>
              <a:schemeClr val="bg1"/>
            </a:solidFill>
          </a:ln>
          <a:effectLst>
            <a:glow rad="76200">
              <a:srgbClr val="1C5BDB">
                <a:alpha val="3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42A83566-BCEB-8CF0-6A76-BBFA060A2718}"/>
              </a:ext>
            </a:extLst>
          </p:cNvPr>
          <p:cNvSpPr txBox="1">
            <a:spLocks/>
          </p:cNvSpPr>
          <p:nvPr/>
        </p:nvSpPr>
        <p:spPr>
          <a:xfrm>
            <a:off x="644651" y="2165781"/>
            <a:ext cx="3016344" cy="3134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600" spc="130" dirty="0">
                <a:ln w="12700">
                  <a:solidFill>
                    <a:schemeClr val="bg1"/>
                  </a:solidFill>
                </a:ln>
              </a:rPr>
              <a:t>High Risk of </a:t>
            </a:r>
            <a:r>
              <a:rPr lang="fr-FR" sz="1600" spc="130" dirty="0" err="1">
                <a:ln w="12700">
                  <a:solidFill>
                    <a:schemeClr val="bg1"/>
                  </a:solidFill>
                </a:ln>
              </a:rPr>
              <a:t>Debris</a:t>
            </a:r>
            <a:r>
              <a:rPr lang="fr-FR" sz="1600" spc="130" dirty="0">
                <a:ln w="12700">
                  <a:solidFill>
                    <a:schemeClr val="bg1"/>
                  </a:solidFill>
                </a:ln>
              </a:rPr>
              <a:t> Collision</a:t>
            </a:r>
          </a:p>
        </p:txBody>
      </p:sp>
      <p:sp>
        <p:nvSpPr>
          <p:cNvPr id="7" name="Espace réservé du texte 14">
            <a:extLst>
              <a:ext uri="{FF2B5EF4-FFF2-40B4-BE49-F238E27FC236}">
                <a16:creationId xmlns:a16="http://schemas.microsoft.com/office/drawing/2014/main" id="{283D0157-7E8E-C2B9-70A5-9936342826BD}"/>
              </a:ext>
            </a:extLst>
          </p:cNvPr>
          <p:cNvSpPr txBox="1">
            <a:spLocks/>
          </p:cNvSpPr>
          <p:nvPr/>
        </p:nvSpPr>
        <p:spPr>
          <a:xfrm>
            <a:off x="516404" y="2735312"/>
            <a:ext cx="4952606" cy="1387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7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12,000+ Satellites in orbit </a:t>
            </a:r>
            <a:r>
              <a:rPr lang="fr-FR" sz="10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(WEF, 2026)</a:t>
            </a:r>
          </a:p>
          <a:p>
            <a:pPr algn="l"/>
            <a:r>
              <a:rPr lang="fr-FR" sz="17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Exp</a:t>
            </a:r>
            <a:r>
              <a:rPr lang="fr-FR" sz="17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. 100,000 Satellites in 2030s </a:t>
            </a:r>
            <a:r>
              <a:rPr lang="fr-FR" sz="10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(ESA, 2025)</a:t>
            </a:r>
          </a:p>
          <a:p>
            <a:pPr algn="l"/>
            <a:endParaRPr lang="fr-FR" sz="1700" b="0" spc="50" dirty="0">
              <a:ln w="19050">
                <a:noFill/>
              </a:ln>
              <a:latin typeface="NeueHaasGroteskDisp Pro Lt" panose="020B0204020202020204" pitchFamily="34" charset="77"/>
            </a:endParaRPr>
          </a:p>
          <a:p>
            <a:pPr algn="l"/>
            <a:r>
              <a:rPr lang="fr-FR" sz="17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Millions of Space </a:t>
            </a:r>
            <a:r>
              <a:rPr lang="fr-FR" sz="17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Debris</a:t>
            </a:r>
            <a:r>
              <a:rPr lang="fr-FR" sz="17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</a:t>
            </a:r>
            <a:r>
              <a:rPr lang="fr-FR" sz="17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Objects</a:t>
            </a:r>
            <a:endParaRPr lang="fr-FR" sz="1700" b="0" spc="50" dirty="0">
              <a:ln w="19050">
                <a:noFill/>
              </a:ln>
              <a:latin typeface="NeueHaasGroteskDisp Pro Lt" panose="020B0204020202020204" pitchFamily="34" charset="77"/>
            </a:endParaRPr>
          </a:p>
          <a:p>
            <a:pPr algn="l"/>
            <a:r>
              <a:rPr lang="fr-FR" sz="10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(ESA, 2025)</a:t>
            </a:r>
          </a:p>
          <a:p>
            <a:pPr algn="l"/>
            <a:endParaRPr lang="fr-FR" sz="1700" b="0" spc="50" dirty="0">
              <a:ln w="19050">
                <a:noFill/>
              </a:ln>
              <a:latin typeface="NeueHaasGroteskDisp Pro Lt" panose="020B0204020202020204" pitchFamily="34" charset="77"/>
            </a:endParaRPr>
          </a:p>
          <a:p>
            <a:pPr algn="l"/>
            <a:r>
              <a:rPr lang="fr-FR" sz="17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Starlink</a:t>
            </a:r>
            <a:r>
              <a:rPr lang="fr-FR" sz="17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</a:t>
            </a:r>
            <a:r>
              <a:rPr lang="fr-FR" sz="17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performed</a:t>
            </a:r>
            <a:r>
              <a:rPr lang="fr-FR" sz="17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300,000 </a:t>
            </a:r>
            <a:r>
              <a:rPr lang="fr-FR" sz="17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avoidance</a:t>
            </a:r>
            <a:r>
              <a:rPr lang="fr-FR" sz="17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</a:t>
            </a:r>
            <a:r>
              <a:rPr lang="fr-FR" sz="17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manoeuvres</a:t>
            </a:r>
            <a:r>
              <a:rPr lang="fr-FR" sz="17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in 2025 </a:t>
            </a:r>
            <a:r>
              <a:rPr lang="fr-FR" sz="10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(SpaceX, 2025)</a:t>
            </a:r>
          </a:p>
          <a:p>
            <a:pPr algn="l"/>
            <a:endParaRPr lang="fr-FR" sz="1700" b="0" spc="50" dirty="0">
              <a:ln w="19050">
                <a:noFill/>
              </a:ln>
              <a:effectLst/>
              <a:latin typeface="NeueHaasGroteskDisp Pro Lt" panose="020B0204020202020204" pitchFamily="34" charset="77"/>
            </a:endParaRPr>
          </a:p>
        </p:txBody>
      </p:sp>
      <p:pic>
        <p:nvPicPr>
          <p:cNvPr id="21" name="Picture 20" descr="A planet earth with blue lines and lights&#10;&#10;Description automatically generated with medium confidence">
            <a:extLst>
              <a:ext uri="{FF2B5EF4-FFF2-40B4-BE49-F238E27FC236}">
                <a16:creationId xmlns:a16="http://schemas.microsoft.com/office/drawing/2014/main" id="{4A94E2DF-D57B-2DA3-4E19-2444AB50C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404" y="744359"/>
            <a:ext cx="4132039" cy="2253839"/>
          </a:xfrm>
          <a:prstGeom prst="rect">
            <a:avLst/>
          </a:prstGeom>
        </p:spPr>
      </p:pic>
      <p:pic>
        <p:nvPicPr>
          <p:cNvPr id="11" name="Picture 10" descr="A graph of a graph showing the evolution of objects&#10;&#10;Description automatically generated">
            <a:extLst>
              <a:ext uri="{FF2B5EF4-FFF2-40B4-BE49-F238E27FC236}">
                <a16:creationId xmlns:a16="http://schemas.microsoft.com/office/drawing/2014/main" id="{F8AABE0E-495E-35AF-1D73-CF9BBFD24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404" y="3454805"/>
            <a:ext cx="4132039" cy="22029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531EE9A-437E-402F-CFAD-A44F263E478F}"/>
              </a:ext>
            </a:extLst>
          </p:cNvPr>
          <p:cNvSpPr txBox="1"/>
          <p:nvPr/>
        </p:nvSpPr>
        <p:spPr>
          <a:xfrm>
            <a:off x="9936645" y="5657765"/>
            <a:ext cx="625668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fr-FR" sz="1000" b="0" spc="50" dirty="0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(ESA, 2025)</a:t>
            </a:r>
          </a:p>
        </p:txBody>
      </p:sp>
    </p:spTree>
    <p:extLst>
      <p:ext uri="{BB962C8B-B14F-4D97-AF65-F5344CB8AC3E}">
        <p14:creationId xmlns:p14="http://schemas.microsoft.com/office/powerpoint/2010/main" val="1511298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14">
            <a:extLst>
              <a:ext uri="{FF2B5EF4-FFF2-40B4-BE49-F238E27FC236}">
                <a16:creationId xmlns:a16="http://schemas.microsoft.com/office/drawing/2014/main" id="{3AFEE4A3-8649-9E8E-1AD4-7B52E886ED47}"/>
              </a:ext>
            </a:extLst>
          </p:cNvPr>
          <p:cNvSpPr txBox="1">
            <a:spLocks/>
          </p:cNvSpPr>
          <p:nvPr/>
        </p:nvSpPr>
        <p:spPr>
          <a:xfrm>
            <a:off x="516404" y="581599"/>
            <a:ext cx="3532933" cy="4257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600" spc="150" dirty="0"/>
              <a:t>MAIN STAKES</a:t>
            </a:r>
          </a:p>
        </p:txBody>
      </p:sp>
      <p:pic>
        <p:nvPicPr>
          <p:cNvPr id="6" name="Image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62424B94-1F36-B387-84D9-00866BA98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830617" y="1678359"/>
            <a:ext cx="2047029" cy="2588539"/>
          </a:xfrm>
          <a:prstGeom prst="rect">
            <a:avLst/>
          </a:prstGeom>
        </p:spPr>
      </p:pic>
      <p:pic>
        <p:nvPicPr>
          <p:cNvPr id="7" name="Image 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79110A2D-E79C-B4B8-8661-7A2618703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066876" y="1678359"/>
            <a:ext cx="2047029" cy="2588539"/>
          </a:xfrm>
          <a:prstGeom prst="rect">
            <a:avLst/>
          </a:prstGeom>
        </p:spPr>
      </p:pic>
      <p:pic>
        <p:nvPicPr>
          <p:cNvPr id="8" name="Image 7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E21725F2-F8F5-4FDE-5377-D143B645E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321064" y="1678359"/>
            <a:ext cx="2047029" cy="2588539"/>
          </a:xfrm>
          <a:prstGeom prst="rect">
            <a:avLst/>
          </a:prstGeom>
        </p:spPr>
      </p:pic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D7A3678A-1A2F-5BB6-D2F8-EEE6B933DA47}"/>
              </a:ext>
            </a:extLst>
          </p:cNvPr>
          <p:cNvSpPr txBox="1">
            <a:spLocks/>
          </p:cNvSpPr>
          <p:nvPr/>
        </p:nvSpPr>
        <p:spPr>
          <a:xfrm>
            <a:off x="1468052" y="1949113"/>
            <a:ext cx="2739149" cy="14263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8000" spc="-150" dirty="0">
                <a:ln w="19050">
                  <a:noFill/>
                </a:ln>
                <a:effectLst>
                  <a:glow rad="76200">
                    <a:srgbClr val="1C5BDB">
                      <a:alpha val="30000"/>
                    </a:srgbClr>
                  </a:glow>
                </a:effectLst>
              </a:rPr>
              <a:t>200+</a:t>
            </a:r>
          </a:p>
        </p:txBody>
      </p:sp>
      <p:sp>
        <p:nvSpPr>
          <p:cNvPr id="10" name="Espace réservé du texte 14">
            <a:extLst>
              <a:ext uri="{FF2B5EF4-FFF2-40B4-BE49-F238E27FC236}">
                <a16:creationId xmlns:a16="http://schemas.microsoft.com/office/drawing/2014/main" id="{A6AEB2E4-F0C4-9785-4577-A7FBB8AF4705}"/>
              </a:ext>
            </a:extLst>
          </p:cNvPr>
          <p:cNvSpPr txBox="1">
            <a:spLocks/>
          </p:cNvSpPr>
          <p:nvPr/>
        </p:nvSpPr>
        <p:spPr>
          <a:xfrm>
            <a:off x="4854920" y="1776009"/>
            <a:ext cx="2471731" cy="14263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0" spc="-150" dirty="0">
                <a:ln w="19050">
                  <a:noFill/>
                </a:ln>
                <a:effectLst>
                  <a:glow rad="76200">
                    <a:srgbClr val="1C5BDB">
                      <a:alpha val="30000"/>
                    </a:srgbClr>
                  </a:glow>
                </a:effectLst>
              </a:rPr>
              <a:t>99%</a:t>
            </a: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368DD9D6-EDFA-9944-ECFB-45CDB0FEC8ED}"/>
              </a:ext>
            </a:extLst>
          </p:cNvPr>
          <p:cNvSpPr txBox="1">
            <a:spLocks/>
          </p:cNvSpPr>
          <p:nvPr/>
        </p:nvSpPr>
        <p:spPr>
          <a:xfrm>
            <a:off x="7949478" y="1949113"/>
            <a:ext cx="2699039" cy="14263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8000" spc="-150" dirty="0">
                <a:ln w="19050">
                  <a:noFill/>
                </a:ln>
                <a:effectLst>
                  <a:glow rad="76200">
                    <a:srgbClr val="1C5BDB">
                      <a:alpha val="30000"/>
                    </a:srgbClr>
                  </a:glow>
                </a:effectLst>
              </a:rPr>
              <a:t>$35B</a:t>
            </a:r>
          </a:p>
        </p:txBody>
      </p:sp>
      <p:sp>
        <p:nvSpPr>
          <p:cNvPr id="12" name="Espace réservé du texte 14">
            <a:extLst>
              <a:ext uri="{FF2B5EF4-FFF2-40B4-BE49-F238E27FC236}">
                <a16:creationId xmlns:a16="http://schemas.microsoft.com/office/drawing/2014/main" id="{A3F1C90E-80D6-58DA-DED8-5BA59939148E}"/>
              </a:ext>
            </a:extLst>
          </p:cNvPr>
          <p:cNvSpPr txBox="1">
            <a:spLocks/>
          </p:cNvSpPr>
          <p:nvPr/>
        </p:nvSpPr>
        <p:spPr>
          <a:xfrm>
            <a:off x="991050" y="4242106"/>
            <a:ext cx="3532933" cy="85723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600,000</a:t>
            </a:r>
            <a:r>
              <a:rPr lang="fr-FR" sz="17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per </a:t>
            </a:r>
            <a:r>
              <a:rPr lang="fr-FR" sz="17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day</a:t>
            </a:r>
            <a:r>
              <a:rPr lang="fr-FR" sz="17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  <a:r>
              <a:rPr lang="fr-FR" sz="17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industry</a:t>
            </a:r>
            <a:r>
              <a:rPr lang="fr-FR" sz="17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  <a:r>
              <a:rPr lang="fr-FR" sz="1700" b="0" spc="50" dirty="0" err="1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wide</a:t>
            </a:r>
            <a:r>
              <a:rPr lang="fr-FR" sz="17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 </a:t>
            </a:r>
            <a:r>
              <a:rPr lang="fr-FR" sz="10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[7]</a:t>
            </a:r>
          </a:p>
          <a:p>
            <a:endParaRPr lang="fr-FR" sz="1700" b="0" spc="50" dirty="0">
              <a:ln w="19050">
                <a:noFill/>
              </a:ln>
              <a:latin typeface="NeueHaasGroteskDisp Pro Lt" panose="020B0204020202020204" pitchFamily="34" charset="77"/>
            </a:endParaRPr>
          </a:p>
        </p:txBody>
      </p:sp>
      <p:sp>
        <p:nvSpPr>
          <p:cNvPr id="13" name="Espace réservé du texte 14">
            <a:extLst>
              <a:ext uri="{FF2B5EF4-FFF2-40B4-BE49-F238E27FC236}">
                <a16:creationId xmlns:a16="http://schemas.microsoft.com/office/drawing/2014/main" id="{976F390F-000A-0710-1BE2-3EB4D5E80E62}"/>
              </a:ext>
            </a:extLst>
          </p:cNvPr>
          <p:cNvSpPr txBox="1">
            <a:spLocks/>
          </p:cNvSpPr>
          <p:nvPr/>
        </p:nvSpPr>
        <p:spPr>
          <a:xfrm>
            <a:off x="4999203" y="4243539"/>
            <a:ext cx="2197315" cy="85723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7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Alert</a:t>
            </a:r>
            <a:r>
              <a:rPr lang="fr-FR" sz="17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</a:t>
            </a:r>
            <a:r>
              <a:rPr lang="fr-FR" sz="17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Desensitisation</a:t>
            </a:r>
            <a:r>
              <a:rPr lang="fr-FR" sz="17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=&gt; </a:t>
            </a:r>
            <a:r>
              <a:rPr lang="fr-FR" sz="17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Decision</a:t>
            </a:r>
            <a:r>
              <a:rPr lang="fr-FR" sz="17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Fatigue</a:t>
            </a:r>
            <a:endParaRPr lang="fr-FR" sz="1700" b="0" spc="50" dirty="0">
              <a:ln w="19050">
                <a:noFill/>
              </a:ln>
              <a:effectLst/>
              <a:latin typeface="NeueHaasGroteskDisp Pro Lt" panose="020B0204020202020204" pitchFamily="34" charset="77"/>
            </a:endParaRPr>
          </a:p>
        </p:txBody>
      </p:sp>
      <p:sp>
        <p:nvSpPr>
          <p:cNvPr id="14" name="Espace réservé du texte 14">
            <a:extLst>
              <a:ext uri="{FF2B5EF4-FFF2-40B4-BE49-F238E27FC236}">
                <a16:creationId xmlns:a16="http://schemas.microsoft.com/office/drawing/2014/main" id="{5B1EB5D2-7D4A-F730-D038-79160C2AA6D2}"/>
              </a:ext>
            </a:extLst>
          </p:cNvPr>
          <p:cNvSpPr txBox="1">
            <a:spLocks/>
          </p:cNvSpPr>
          <p:nvPr/>
        </p:nvSpPr>
        <p:spPr>
          <a:xfrm>
            <a:off x="8047320" y="4243539"/>
            <a:ext cx="2555535" cy="85723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sz="1700" b="0" spc="50" dirty="0">
              <a:ln w="19050">
                <a:noFill/>
              </a:ln>
              <a:effectLst/>
              <a:latin typeface="NeueHaasGroteskDisp Pro Lt" panose="020B0204020202020204" pitchFamily="34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8264B3-9BAB-E3CE-00EA-A27B08279A28}"/>
              </a:ext>
            </a:extLst>
          </p:cNvPr>
          <p:cNvSpPr txBox="1"/>
          <p:nvPr/>
        </p:nvSpPr>
        <p:spPr>
          <a:xfrm>
            <a:off x="1559860" y="3244334"/>
            <a:ext cx="26806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Collision Alerts per week </a:t>
            </a:r>
          </a:p>
          <a:p>
            <a:r>
              <a:rPr lang="en-US" dirty="0">
                <a:solidFill>
                  <a:schemeClr val="bg1"/>
                </a:solidFill>
              </a:rPr>
              <a:t>per satellite  </a:t>
            </a:r>
            <a:r>
              <a:rPr lang="en-US" sz="1000" dirty="0">
                <a:solidFill>
                  <a:schemeClr val="bg1"/>
                </a:solidFill>
              </a:rPr>
              <a:t>[5][6]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FCED1E-EBFD-47B9-BF25-4FFB84EAE4F7}"/>
              </a:ext>
            </a:extLst>
          </p:cNvPr>
          <p:cNvSpPr txBox="1"/>
          <p:nvPr/>
        </p:nvSpPr>
        <p:spPr>
          <a:xfrm>
            <a:off x="5265132" y="3385389"/>
            <a:ext cx="1650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False Positives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01DAEF-FB48-2208-0309-EA098AA521B8}"/>
              </a:ext>
            </a:extLst>
          </p:cNvPr>
          <p:cNvSpPr txBox="1"/>
          <p:nvPr/>
        </p:nvSpPr>
        <p:spPr>
          <a:xfrm>
            <a:off x="7949478" y="3202403"/>
            <a:ext cx="2923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Cumulative Losses due to </a:t>
            </a:r>
          </a:p>
          <a:p>
            <a:r>
              <a:rPr lang="en-US" dirty="0">
                <a:solidFill>
                  <a:schemeClr val="bg1"/>
                </a:solidFill>
              </a:rPr>
              <a:t>Orbital Congestion 2025-35</a:t>
            </a:r>
          </a:p>
        </p:txBody>
      </p:sp>
      <p:sp>
        <p:nvSpPr>
          <p:cNvPr id="16" name="Espace réservé du texte 14">
            <a:extLst>
              <a:ext uri="{FF2B5EF4-FFF2-40B4-BE49-F238E27FC236}">
                <a16:creationId xmlns:a16="http://schemas.microsoft.com/office/drawing/2014/main" id="{3D06701C-9EE1-DC4C-7810-71544A450A72}"/>
              </a:ext>
            </a:extLst>
          </p:cNvPr>
          <p:cNvSpPr txBox="1">
            <a:spLocks/>
          </p:cNvSpPr>
          <p:nvPr/>
        </p:nvSpPr>
        <p:spPr>
          <a:xfrm>
            <a:off x="7668018" y="4242107"/>
            <a:ext cx="3261957" cy="85723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700" b="0" spc="50" dirty="0">
                <a:ln w="19050">
                  <a:noFill/>
                </a:ln>
                <a:effectLst/>
                <a:latin typeface="NeueHaasGroteskDisp Pro Lt" panose="020B0204020202020204" pitchFamily="34" charset="77"/>
              </a:rPr>
              <a:t>$25.8-42.3 Billion </a:t>
            </a:r>
            <a:r>
              <a:rPr lang="fr-FR" sz="10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(WEF, 2026)</a:t>
            </a:r>
          </a:p>
        </p:txBody>
      </p:sp>
    </p:spTree>
    <p:extLst>
      <p:ext uri="{BB962C8B-B14F-4D97-AF65-F5344CB8AC3E}">
        <p14:creationId xmlns:p14="http://schemas.microsoft.com/office/powerpoint/2010/main" val="587494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14">
            <a:extLst>
              <a:ext uri="{FF2B5EF4-FFF2-40B4-BE49-F238E27FC236}">
                <a16:creationId xmlns:a16="http://schemas.microsoft.com/office/drawing/2014/main" id="{626760ED-03F0-15D3-4174-84761D6AB585}"/>
              </a:ext>
            </a:extLst>
          </p:cNvPr>
          <p:cNvSpPr txBox="1">
            <a:spLocks/>
          </p:cNvSpPr>
          <p:nvPr/>
        </p:nvSpPr>
        <p:spPr>
          <a:xfrm>
            <a:off x="516404" y="581599"/>
            <a:ext cx="4337979" cy="4257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600" spc="150" dirty="0"/>
              <a:t>OUR TECHNICAL SOLUTION</a:t>
            </a:r>
          </a:p>
        </p:txBody>
      </p:sp>
      <p:pic>
        <p:nvPicPr>
          <p:cNvPr id="7" name="Image 6" descr="Une image contenant ligne, capture d’écran, obscurité, noir&#10;&#10;Description générée automatiquement">
            <a:extLst>
              <a:ext uri="{FF2B5EF4-FFF2-40B4-BE49-F238E27FC236}">
                <a16:creationId xmlns:a16="http://schemas.microsoft.com/office/drawing/2014/main" id="{6407B466-13DE-35E9-931A-435F98EED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04" y="1778000"/>
            <a:ext cx="873163" cy="3581400"/>
          </a:xfrm>
          <a:prstGeom prst="rect">
            <a:avLst/>
          </a:prstGeom>
        </p:spPr>
      </p:pic>
      <p:sp>
        <p:nvSpPr>
          <p:cNvPr id="8" name="Espace réservé du texte 14">
            <a:extLst>
              <a:ext uri="{FF2B5EF4-FFF2-40B4-BE49-F238E27FC236}">
                <a16:creationId xmlns:a16="http://schemas.microsoft.com/office/drawing/2014/main" id="{08E75573-D990-A75C-889F-E39176072994}"/>
              </a:ext>
            </a:extLst>
          </p:cNvPr>
          <p:cNvSpPr txBox="1">
            <a:spLocks/>
          </p:cNvSpPr>
          <p:nvPr/>
        </p:nvSpPr>
        <p:spPr>
          <a:xfrm>
            <a:off x="1287361" y="2829473"/>
            <a:ext cx="3960124" cy="11990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0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AI agent for satellite </a:t>
            </a:r>
            <a:r>
              <a:rPr lang="fr-FR" sz="20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operators</a:t>
            </a:r>
            <a:r>
              <a:rPr lang="fr-FR" sz="20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</a:t>
            </a:r>
            <a:r>
              <a:rPr lang="fr-FR" sz="20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which</a:t>
            </a:r>
            <a:r>
              <a:rPr lang="fr-FR" sz="20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triages collision </a:t>
            </a:r>
            <a:r>
              <a:rPr lang="fr-FR" sz="20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risk</a:t>
            </a:r>
            <a:r>
              <a:rPr lang="fr-FR" sz="20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and </a:t>
            </a:r>
            <a:r>
              <a:rPr lang="fr-FR" sz="20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offers</a:t>
            </a:r>
            <a:r>
              <a:rPr lang="fr-FR" sz="20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</a:t>
            </a:r>
            <a:r>
              <a:rPr lang="fr-FR" sz="2000" b="0" spc="50" dirty="0" err="1">
                <a:ln w="19050">
                  <a:noFill/>
                </a:ln>
                <a:latin typeface="NeueHaasGroteskDisp Pro Lt" panose="020B0204020202020204" pitchFamily="34" charset="77"/>
              </a:rPr>
              <a:t>decision</a:t>
            </a:r>
            <a:r>
              <a:rPr lang="fr-FR" sz="2000" b="0" spc="50" dirty="0">
                <a:ln w="19050">
                  <a:noFill/>
                </a:ln>
                <a:latin typeface="NeueHaasGroteskDisp Pro Lt" panose="020B0204020202020204" pitchFamily="34" charset="77"/>
              </a:rPr>
              <a:t> support.</a:t>
            </a:r>
          </a:p>
        </p:txBody>
      </p:sp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CEE9775E-057F-ACAD-AE97-03492C7012A6}"/>
              </a:ext>
            </a:extLst>
          </p:cNvPr>
          <p:cNvSpPr txBox="1">
            <a:spLocks/>
          </p:cNvSpPr>
          <p:nvPr/>
        </p:nvSpPr>
        <p:spPr>
          <a:xfrm>
            <a:off x="5827898" y="3979718"/>
            <a:ext cx="2166876" cy="3134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spc="130" dirty="0">
                <a:ln w="12700">
                  <a:solidFill>
                    <a:schemeClr val="bg1"/>
                  </a:solidFill>
                </a:ln>
              </a:rPr>
              <a:t>Machine Learning</a:t>
            </a:r>
          </a:p>
        </p:txBody>
      </p:sp>
      <p:sp>
        <p:nvSpPr>
          <p:cNvPr id="10" name="Espace réservé du texte 14">
            <a:extLst>
              <a:ext uri="{FF2B5EF4-FFF2-40B4-BE49-F238E27FC236}">
                <a16:creationId xmlns:a16="http://schemas.microsoft.com/office/drawing/2014/main" id="{E81C8018-E16A-CE7A-6F95-DB1CE906D4BD}"/>
              </a:ext>
            </a:extLst>
          </p:cNvPr>
          <p:cNvSpPr txBox="1">
            <a:spLocks/>
          </p:cNvSpPr>
          <p:nvPr/>
        </p:nvSpPr>
        <p:spPr>
          <a:xfrm>
            <a:off x="7890262" y="3979718"/>
            <a:ext cx="1562347" cy="3134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spc="130" dirty="0">
                <a:ln w="12700">
                  <a:solidFill>
                    <a:schemeClr val="bg1"/>
                  </a:solidFill>
                </a:ln>
              </a:rPr>
              <a:t>Collision Risk </a:t>
            </a:r>
            <a:r>
              <a:rPr lang="fr-FR" sz="1600" spc="130" dirty="0" err="1">
                <a:ln w="12700">
                  <a:solidFill>
                    <a:schemeClr val="bg1"/>
                  </a:solidFill>
                </a:ln>
              </a:rPr>
              <a:t>Certainty</a:t>
            </a:r>
            <a:endParaRPr lang="fr-FR" sz="1600" spc="130" dirty="0">
              <a:ln w="12700">
                <a:solidFill>
                  <a:schemeClr val="bg1"/>
                </a:solidFill>
              </a:ln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964341CC-19D2-B97E-60D3-720C87277CF7}"/>
              </a:ext>
            </a:extLst>
          </p:cNvPr>
          <p:cNvSpPr txBox="1">
            <a:spLocks/>
          </p:cNvSpPr>
          <p:nvPr/>
        </p:nvSpPr>
        <p:spPr>
          <a:xfrm>
            <a:off x="9633943" y="3979718"/>
            <a:ext cx="1662736" cy="3134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spc="130" dirty="0" err="1">
                <a:ln w="12700">
                  <a:solidFill>
                    <a:schemeClr val="bg1"/>
                  </a:solidFill>
                </a:ln>
              </a:rPr>
              <a:t>Facilitate</a:t>
            </a:r>
            <a:r>
              <a:rPr lang="fr-FR" sz="1600" spc="130" dirty="0">
                <a:ln w="12700">
                  <a:solidFill>
                    <a:schemeClr val="bg1"/>
                  </a:solidFill>
                </a:ln>
              </a:rPr>
              <a:t> Orbital </a:t>
            </a:r>
            <a:r>
              <a:rPr lang="fr-FR" sz="1600" spc="130" dirty="0" err="1">
                <a:ln w="12700">
                  <a:solidFill>
                    <a:schemeClr val="bg1"/>
                  </a:solidFill>
                </a:ln>
              </a:rPr>
              <a:t>Scaling</a:t>
            </a:r>
            <a:endParaRPr lang="fr-FR" sz="1600" spc="130" dirty="0">
              <a:ln w="12700">
                <a:solidFill>
                  <a:schemeClr val="bg1"/>
                </a:solidFill>
              </a:ln>
            </a:endParaRPr>
          </a:p>
        </p:txBody>
      </p:sp>
      <p:pic>
        <p:nvPicPr>
          <p:cNvPr id="13" name="Image 12" descr="Une image contenant lampe, ligne, léger&#10;&#10;Description générée automatiquement">
            <a:extLst>
              <a:ext uri="{FF2B5EF4-FFF2-40B4-BE49-F238E27FC236}">
                <a16:creationId xmlns:a16="http://schemas.microsoft.com/office/drawing/2014/main" id="{6B384B1B-77E3-D066-9D93-EC6AA0AF7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2228" y="2490283"/>
            <a:ext cx="1198417" cy="1365250"/>
          </a:xfrm>
          <a:prstGeom prst="rect">
            <a:avLst/>
          </a:prstGeom>
        </p:spPr>
      </p:pic>
      <p:pic>
        <p:nvPicPr>
          <p:cNvPr id="15" name="Image 14" descr="Une image contenant cercle, art, lampe&#10;&#10;Description générée automatiquement">
            <a:extLst>
              <a:ext uri="{FF2B5EF4-FFF2-40B4-BE49-F238E27FC236}">
                <a16:creationId xmlns:a16="http://schemas.microsoft.com/office/drawing/2014/main" id="{5AA49BCC-5908-9FF2-72D7-B16C3AAF4D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648" y="2477582"/>
            <a:ext cx="1387377" cy="1387377"/>
          </a:xfrm>
          <a:prstGeom prst="rect">
            <a:avLst/>
          </a:prstGeom>
        </p:spPr>
      </p:pic>
      <p:pic>
        <p:nvPicPr>
          <p:cNvPr id="17" name="Image 16" descr="Une image contenant symbole, cercle, Symétrie, logo&#10;&#10;Description générée automatiquement">
            <a:extLst>
              <a:ext uri="{FF2B5EF4-FFF2-40B4-BE49-F238E27FC236}">
                <a16:creationId xmlns:a16="http://schemas.microsoft.com/office/drawing/2014/main" id="{E565F7FB-4E61-749D-E15A-6957809D5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2752" y="2490283"/>
            <a:ext cx="1345118" cy="13451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E19052-6957-191B-FA5C-30159B5E63F6}"/>
              </a:ext>
            </a:extLst>
          </p:cNvPr>
          <p:cNvSpPr txBox="1"/>
          <p:nvPr/>
        </p:nvSpPr>
        <p:spPr>
          <a:xfrm>
            <a:off x="996407" y="4669103"/>
            <a:ext cx="66086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pc="50" dirty="0" err="1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Sustainability</a:t>
            </a:r>
            <a:r>
              <a:rPr lang="fr-FR" spc="50" dirty="0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: </a:t>
            </a:r>
            <a:r>
              <a:rPr lang="fr-FR" spc="50" dirty="0" err="1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Mitigating</a:t>
            </a:r>
            <a:r>
              <a:rPr lang="fr-FR" spc="50" dirty="0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 </a:t>
            </a:r>
            <a:r>
              <a:rPr lang="fr-FR" spc="50" dirty="0" err="1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creation</a:t>
            </a:r>
            <a:r>
              <a:rPr lang="fr-FR" spc="50" dirty="0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 of </a:t>
            </a:r>
            <a:r>
              <a:rPr lang="fr-FR" spc="50" dirty="0" err="1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space</a:t>
            </a:r>
            <a:r>
              <a:rPr lang="fr-FR" spc="50" dirty="0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 </a:t>
            </a:r>
            <a:r>
              <a:rPr lang="fr-FR" spc="50" dirty="0" err="1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debris</a:t>
            </a:r>
            <a:r>
              <a:rPr lang="fr-FR" spc="50" dirty="0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 </a:t>
            </a:r>
          </a:p>
          <a:p>
            <a:r>
              <a:rPr lang="fr-FR" spc="50" dirty="0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in orbit by </a:t>
            </a:r>
            <a:r>
              <a:rPr lang="fr-FR" spc="50" dirty="0" err="1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reducing</a:t>
            </a:r>
            <a:r>
              <a:rPr lang="fr-FR" spc="50" dirty="0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 operator </a:t>
            </a:r>
            <a:r>
              <a:rPr lang="fr-FR" spc="50" dirty="0" err="1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decision</a:t>
            </a:r>
            <a:r>
              <a:rPr lang="fr-FR" spc="50" dirty="0">
                <a:ln w="19050">
                  <a:noFill/>
                </a:ln>
                <a:solidFill>
                  <a:schemeClr val="bg1"/>
                </a:solidFill>
                <a:latin typeface="NeueHaasGroteskDisp Pro Lt" panose="020B0204020202020204" pitchFamily="34" charset="77"/>
              </a:rPr>
              <a:t> fatigue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832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E5223733-5FDD-71C9-A188-EEE2E056F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733918" cy="7104185"/>
          </a:xfrm>
          <a:prstGeom prst="rect">
            <a:avLst/>
          </a:prstGeom>
        </p:spPr>
      </p:pic>
      <p:sp>
        <p:nvSpPr>
          <p:cNvPr id="5" name="Espace réservé du texte 14">
            <a:extLst>
              <a:ext uri="{FF2B5EF4-FFF2-40B4-BE49-F238E27FC236}">
                <a16:creationId xmlns:a16="http://schemas.microsoft.com/office/drawing/2014/main" id="{97E1A997-BAA9-622E-9974-A71532AC427F}"/>
              </a:ext>
            </a:extLst>
          </p:cNvPr>
          <p:cNvSpPr txBox="1">
            <a:spLocks/>
          </p:cNvSpPr>
          <p:nvPr/>
        </p:nvSpPr>
        <p:spPr>
          <a:xfrm>
            <a:off x="4730555" y="335414"/>
            <a:ext cx="2730889" cy="4257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600" spc="150" dirty="0"/>
              <a:t>PRODUCT DEMO</a:t>
            </a:r>
          </a:p>
        </p:txBody>
      </p:sp>
    </p:spTree>
    <p:extLst>
      <p:ext uri="{BB962C8B-B14F-4D97-AF65-F5344CB8AC3E}">
        <p14:creationId xmlns:p14="http://schemas.microsoft.com/office/powerpoint/2010/main" val="4178891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6-01-31_13-48-21">
            <a:hlinkClick r:id="" action="ppaction://media"/>
            <a:extLst>
              <a:ext uri="{FF2B5EF4-FFF2-40B4-BE49-F238E27FC236}">
                <a16:creationId xmlns:a16="http://schemas.microsoft.com/office/drawing/2014/main" id="{FDF5C580-D591-CA77-5278-5D731E9378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Espace réservé du texte 14">
            <a:extLst>
              <a:ext uri="{FF2B5EF4-FFF2-40B4-BE49-F238E27FC236}">
                <a16:creationId xmlns:a16="http://schemas.microsoft.com/office/drawing/2014/main" id="{0C65A08D-8F47-CD29-BBED-867D8B831EFE}"/>
              </a:ext>
            </a:extLst>
          </p:cNvPr>
          <p:cNvSpPr txBox="1">
            <a:spLocks/>
          </p:cNvSpPr>
          <p:nvPr/>
        </p:nvSpPr>
        <p:spPr>
          <a:xfrm>
            <a:off x="4730555" y="335414"/>
            <a:ext cx="2730889" cy="4257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600" spc="150" dirty="0"/>
              <a:t>PRODUCT DEMO</a:t>
            </a:r>
          </a:p>
        </p:txBody>
      </p:sp>
    </p:spTree>
    <p:extLst>
      <p:ext uri="{BB962C8B-B14F-4D97-AF65-F5344CB8AC3E}">
        <p14:creationId xmlns:p14="http://schemas.microsoft.com/office/powerpoint/2010/main" val="1257461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3008115" y="-1667970"/>
            <a:ext cx="6861176" cy="10384579"/>
          </a:xfrm>
          <a:custGeom>
            <a:avLst/>
            <a:gdLst/>
            <a:ahLst/>
            <a:cxnLst/>
            <a:rect l="l" t="t" r="r" b="b"/>
            <a:pathLst>
              <a:path w="15120000" h="22884535">
                <a:moveTo>
                  <a:pt x="0" y="0"/>
                </a:moveTo>
                <a:lnTo>
                  <a:pt x="15120000" y="0"/>
                </a:lnTo>
                <a:lnTo>
                  <a:pt x="15120000" y="22884534"/>
                </a:lnTo>
                <a:lnTo>
                  <a:pt x="0" y="228845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8" b="-11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7448394" y="3623752"/>
            <a:ext cx="5949653" cy="525196"/>
          </a:xfrm>
          <a:custGeom>
            <a:avLst/>
            <a:gdLst/>
            <a:ahLst/>
            <a:cxnLst/>
            <a:rect l="l" t="t" r="r" b="b"/>
            <a:pathLst>
              <a:path w="13111273" h="1157376">
                <a:moveTo>
                  <a:pt x="0" y="0"/>
                </a:moveTo>
                <a:lnTo>
                  <a:pt x="13111273" y="0"/>
                </a:lnTo>
                <a:lnTo>
                  <a:pt x="13111273" y="1157377"/>
                </a:lnTo>
                <a:lnTo>
                  <a:pt x="0" y="11573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8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5551684" y="2811753"/>
            <a:ext cx="2624723" cy="2629717"/>
          </a:xfrm>
          <a:custGeom>
            <a:avLst/>
            <a:gdLst/>
            <a:ahLst/>
            <a:cxnLst/>
            <a:rect l="l" t="t" r="r" b="b"/>
            <a:pathLst>
              <a:path w="5784111" h="5795118">
                <a:moveTo>
                  <a:pt x="0" y="0"/>
                </a:moveTo>
                <a:lnTo>
                  <a:pt x="5784111" y="0"/>
                </a:lnTo>
                <a:lnTo>
                  <a:pt x="5784111" y="5795118"/>
                </a:lnTo>
                <a:lnTo>
                  <a:pt x="0" y="57951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246414" y="1780475"/>
            <a:ext cx="814727" cy="656421"/>
          </a:xfrm>
          <a:custGeom>
            <a:avLst/>
            <a:gdLst/>
            <a:ahLst/>
            <a:cxnLst/>
            <a:rect l="l" t="t" r="r" b="b"/>
            <a:pathLst>
              <a:path w="1795416" h="1446558">
                <a:moveTo>
                  <a:pt x="0" y="0"/>
                </a:moveTo>
                <a:lnTo>
                  <a:pt x="1795416" y="0"/>
                </a:lnTo>
                <a:lnTo>
                  <a:pt x="1795416" y="1446558"/>
                </a:lnTo>
                <a:lnTo>
                  <a:pt x="0" y="14465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370340" y="4318257"/>
            <a:ext cx="4513849" cy="2396758"/>
            <a:chOff x="0" y="0"/>
            <a:chExt cx="13262913" cy="704232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262913" cy="7042326"/>
            </a:xfrm>
            <a:custGeom>
              <a:avLst/>
              <a:gdLst/>
              <a:ahLst/>
              <a:cxnLst/>
              <a:rect l="l" t="t" r="r" b="b"/>
              <a:pathLst>
                <a:path w="13262913" h="7042326">
                  <a:moveTo>
                    <a:pt x="0" y="0"/>
                  </a:moveTo>
                  <a:lnTo>
                    <a:pt x="13262913" y="0"/>
                  </a:lnTo>
                  <a:lnTo>
                    <a:pt x="13262913" y="7042326"/>
                  </a:lnTo>
                  <a:lnTo>
                    <a:pt x="0" y="70423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b="-884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196074" y="552085"/>
              <a:ext cx="10870765" cy="5938155"/>
            </a:xfrm>
            <a:custGeom>
              <a:avLst/>
              <a:gdLst/>
              <a:ahLst/>
              <a:cxnLst/>
              <a:rect l="l" t="t" r="r" b="b"/>
              <a:pathLst>
                <a:path w="10870765" h="5938155">
                  <a:moveTo>
                    <a:pt x="0" y="0"/>
                  </a:moveTo>
                  <a:lnTo>
                    <a:pt x="10870765" y="0"/>
                  </a:lnTo>
                  <a:lnTo>
                    <a:pt x="10870765" y="5938156"/>
                  </a:lnTo>
                  <a:lnTo>
                    <a:pt x="0" y="59381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alphaModFix amt="78000"/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551684" y="4318257"/>
            <a:ext cx="4513849" cy="2396758"/>
            <a:chOff x="0" y="0"/>
            <a:chExt cx="13262913" cy="704232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262913" cy="7042326"/>
            </a:xfrm>
            <a:custGeom>
              <a:avLst/>
              <a:gdLst/>
              <a:ahLst/>
              <a:cxnLst/>
              <a:rect l="l" t="t" r="r" b="b"/>
              <a:pathLst>
                <a:path w="13262913" h="7042326">
                  <a:moveTo>
                    <a:pt x="0" y="0"/>
                  </a:moveTo>
                  <a:lnTo>
                    <a:pt x="13262913" y="0"/>
                  </a:lnTo>
                  <a:lnTo>
                    <a:pt x="13262913" y="7042326"/>
                  </a:lnTo>
                  <a:lnTo>
                    <a:pt x="0" y="70423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b="-884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1196074" y="552085"/>
              <a:ext cx="10870765" cy="5938155"/>
            </a:xfrm>
            <a:custGeom>
              <a:avLst/>
              <a:gdLst/>
              <a:ahLst/>
              <a:cxnLst/>
              <a:rect l="l" t="t" r="r" b="b"/>
              <a:pathLst>
                <a:path w="10870765" h="5938155">
                  <a:moveTo>
                    <a:pt x="0" y="0"/>
                  </a:moveTo>
                  <a:lnTo>
                    <a:pt x="10870765" y="0"/>
                  </a:lnTo>
                  <a:lnTo>
                    <a:pt x="10870765" y="5938156"/>
                  </a:lnTo>
                  <a:lnTo>
                    <a:pt x="0" y="59381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alphaModFix amt="78000"/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Freeform 12"/>
          <p:cNvSpPr/>
          <p:nvPr/>
        </p:nvSpPr>
        <p:spPr>
          <a:xfrm>
            <a:off x="5012598" y="5148777"/>
            <a:ext cx="1349940" cy="735717"/>
          </a:xfrm>
          <a:custGeom>
            <a:avLst/>
            <a:gdLst/>
            <a:ahLst/>
            <a:cxnLst/>
            <a:rect l="l" t="t" r="r" b="b"/>
            <a:pathLst>
              <a:path w="2974867" h="1621302">
                <a:moveTo>
                  <a:pt x="0" y="0"/>
                </a:moveTo>
                <a:lnTo>
                  <a:pt x="2974866" y="0"/>
                </a:lnTo>
                <a:lnTo>
                  <a:pt x="2974866" y="1621303"/>
                </a:lnTo>
                <a:lnTo>
                  <a:pt x="0" y="162130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0263960" y="436791"/>
            <a:ext cx="1102171" cy="888014"/>
          </a:xfrm>
          <a:custGeom>
            <a:avLst/>
            <a:gdLst/>
            <a:ahLst/>
            <a:cxnLst/>
            <a:rect l="l" t="t" r="r" b="b"/>
            <a:pathLst>
              <a:path w="2428858" h="1956919">
                <a:moveTo>
                  <a:pt x="0" y="0"/>
                </a:moveTo>
                <a:lnTo>
                  <a:pt x="2428858" y="0"/>
                </a:lnTo>
                <a:lnTo>
                  <a:pt x="2428858" y="1956919"/>
                </a:lnTo>
                <a:lnTo>
                  <a:pt x="0" y="19569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-5400000">
            <a:off x="361321" y="1576530"/>
            <a:ext cx="3881466" cy="1601987"/>
          </a:xfrm>
          <a:custGeom>
            <a:avLst/>
            <a:gdLst/>
            <a:ahLst/>
            <a:cxnLst/>
            <a:rect l="l" t="t" r="r" b="b"/>
            <a:pathLst>
              <a:path w="8553600" h="3530304">
                <a:moveTo>
                  <a:pt x="0" y="0"/>
                </a:moveTo>
                <a:lnTo>
                  <a:pt x="8553600" y="0"/>
                </a:lnTo>
                <a:lnTo>
                  <a:pt x="8553600" y="3530304"/>
                </a:lnTo>
                <a:lnTo>
                  <a:pt x="0" y="353030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78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-5400000">
            <a:off x="7206116" y="1576530"/>
            <a:ext cx="3881466" cy="1601987"/>
          </a:xfrm>
          <a:custGeom>
            <a:avLst/>
            <a:gdLst/>
            <a:ahLst/>
            <a:cxnLst/>
            <a:rect l="l" t="t" r="r" b="b"/>
            <a:pathLst>
              <a:path w="8553600" h="3530304">
                <a:moveTo>
                  <a:pt x="0" y="0"/>
                </a:moveTo>
                <a:lnTo>
                  <a:pt x="8553600" y="0"/>
                </a:lnTo>
                <a:lnTo>
                  <a:pt x="8553600" y="3530304"/>
                </a:lnTo>
                <a:lnTo>
                  <a:pt x="0" y="353030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78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6" name="Group 16"/>
          <p:cNvGrpSpPr/>
          <p:nvPr/>
        </p:nvGrpSpPr>
        <p:grpSpPr>
          <a:xfrm>
            <a:off x="4917022" y="843418"/>
            <a:ext cx="1614860" cy="3474838"/>
            <a:chOff x="0" y="0"/>
            <a:chExt cx="637674" cy="137214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7674" cy="1372140"/>
            </a:xfrm>
            <a:custGeom>
              <a:avLst/>
              <a:gdLst/>
              <a:ahLst/>
              <a:cxnLst/>
              <a:rect l="l" t="t" r="r" b="b"/>
              <a:pathLst>
                <a:path w="637674" h="1372140">
                  <a:moveTo>
                    <a:pt x="160988" y="0"/>
                  </a:moveTo>
                  <a:lnTo>
                    <a:pt x="476686" y="0"/>
                  </a:lnTo>
                  <a:cubicBezTo>
                    <a:pt x="565597" y="0"/>
                    <a:pt x="637674" y="72077"/>
                    <a:pt x="637674" y="160988"/>
                  </a:cubicBezTo>
                  <a:lnTo>
                    <a:pt x="637674" y="1211152"/>
                  </a:lnTo>
                  <a:cubicBezTo>
                    <a:pt x="637674" y="1300063"/>
                    <a:pt x="565597" y="1372140"/>
                    <a:pt x="476686" y="1372140"/>
                  </a:cubicBezTo>
                  <a:lnTo>
                    <a:pt x="160988" y="1372140"/>
                  </a:lnTo>
                  <a:cubicBezTo>
                    <a:pt x="72077" y="1372140"/>
                    <a:pt x="0" y="1300063"/>
                    <a:pt x="0" y="1211152"/>
                  </a:cubicBezTo>
                  <a:lnTo>
                    <a:pt x="0" y="160988"/>
                  </a:lnTo>
                  <a:cubicBezTo>
                    <a:pt x="0" y="72077"/>
                    <a:pt x="72077" y="0"/>
                    <a:pt x="160988" y="0"/>
                  </a:cubicBezTo>
                  <a:close/>
                </a:path>
              </a:pathLst>
            </a:custGeom>
            <a:solidFill>
              <a:srgbClr val="FFFFFF">
                <a:alpha val="77647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66675"/>
              <a:ext cx="637674" cy="1438815"/>
            </a:xfrm>
            <a:prstGeom prst="rect">
              <a:avLst/>
            </a:prstGeom>
          </p:spPr>
          <p:txBody>
            <a:bodyPr lIns="23052" tIns="23052" rIns="23052" bIns="23052" rtlCol="0" anchor="ctr"/>
            <a:lstStyle/>
            <a:p>
              <a:pPr algn="ctr">
                <a:lnSpc>
                  <a:spcPts val="1842"/>
                </a:lnSpc>
              </a:pPr>
              <a:endParaRPr sz="817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3198137" y="843418"/>
            <a:ext cx="1623795" cy="3474838"/>
            <a:chOff x="0" y="0"/>
            <a:chExt cx="4771150" cy="10210019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5234287"/>
              <a:ext cx="4744895" cy="4975732"/>
              <a:chOff x="0" y="0"/>
              <a:chExt cx="637674" cy="668696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637674" cy="668696"/>
              </a:xfrm>
              <a:custGeom>
                <a:avLst/>
                <a:gdLst/>
                <a:ahLst/>
                <a:cxnLst/>
                <a:rect l="l" t="t" r="r" b="b"/>
                <a:pathLst>
                  <a:path w="637674" h="668696">
                    <a:moveTo>
                      <a:pt x="160988" y="0"/>
                    </a:moveTo>
                    <a:lnTo>
                      <a:pt x="476686" y="0"/>
                    </a:lnTo>
                    <a:cubicBezTo>
                      <a:pt x="565597" y="0"/>
                      <a:pt x="637674" y="72077"/>
                      <a:pt x="637674" y="160988"/>
                    </a:cubicBezTo>
                    <a:lnTo>
                      <a:pt x="637674" y="507709"/>
                    </a:lnTo>
                    <a:cubicBezTo>
                      <a:pt x="637674" y="596620"/>
                      <a:pt x="565597" y="668696"/>
                      <a:pt x="476686" y="668696"/>
                    </a:cubicBezTo>
                    <a:lnTo>
                      <a:pt x="160988" y="668696"/>
                    </a:lnTo>
                    <a:cubicBezTo>
                      <a:pt x="72077" y="668696"/>
                      <a:pt x="0" y="596620"/>
                      <a:pt x="0" y="507709"/>
                    </a:cubicBezTo>
                    <a:lnTo>
                      <a:pt x="0" y="160988"/>
                    </a:lnTo>
                    <a:cubicBezTo>
                      <a:pt x="0" y="72077"/>
                      <a:pt x="72077" y="0"/>
                      <a:pt x="160988" y="0"/>
                    </a:cubicBezTo>
                    <a:close/>
                  </a:path>
                </a:pathLst>
              </a:custGeom>
              <a:solidFill>
                <a:srgbClr val="FFFFFF">
                  <a:alpha val="77647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" name="TextBox 22"/>
              <p:cNvSpPr txBox="1"/>
              <p:nvPr/>
            </p:nvSpPr>
            <p:spPr>
              <a:xfrm>
                <a:off x="0" y="-66675"/>
                <a:ext cx="637674" cy="735371"/>
              </a:xfrm>
              <a:prstGeom prst="rect">
                <a:avLst/>
              </a:prstGeom>
            </p:spPr>
            <p:txBody>
              <a:bodyPr lIns="23052" tIns="23052" rIns="23052" bIns="23052" rtlCol="0" anchor="ctr"/>
              <a:lstStyle/>
              <a:p>
                <a:pPr algn="ctr">
                  <a:lnSpc>
                    <a:spcPts val="1842"/>
                  </a:lnSpc>
                </a:pPr>
                <a:endParaRPr sz="817"/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>
              <a:off x="26255" y="0"/>
              <a:ext cx="4744895" cy="4975732"/>
              <a:chOff x="0" y="0"/>
              <a:chExt cx="637674" cy="668696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637674" cy="668696"/>
              </a:xfrm>
              <a:custGeom>
                <a:avLst/>
                <a:gdLst/>
                <a:ahLst/>
                <a:cxnLst/>
                <a:rect l="l" t="t" r="r" b="b"/>
                <a:pathLst>
                  <a:path w="637674" h="668696">
                    <a:moveTo>
                      <a:pt x="160988" y="0"/>
                    </a:moveTo>
                    <a:lnTo>
                      <a:pt x="476686" y="0"/>
                    </a:lnTo>
                    <a:cubicBezTo>
                      <a:pt x="565597" y="0"/>
                      <a:pt x="637674" y="72077"/>
                      <a:pt x="637674" y="160988"/>
                    </a:cubicBezTo>
                    <a:lnTo>
                      <a:pt x="637674" y="507709"/>
                    </a:lnTo>
                    <a:cubicBezTo>
                      <a:pt x="637674" y="596620"/>
                      <a:pt x="565597" y="668696"/>
                      <a:pt x="476686" y="668696"/>
                    </a:cubicBezTo>
                    <a:lnTo>
                      <a:pt x="160988" y="668696"/>
                    </a:lnTo>
                    <a:cubicBezTo>
                      <a:pt x="72077" y="668696"/>
                      <a:pt x="0" y="596620"/>
                      <a:pt x="0" y="507709"/>
                    </a:cubicBezTo>
                    <a:lnTo>
                      <a:pt x="0" y="160988"/>
                    </a:lnTo>
                    <a:cubicBezTo>
                      <a:pt x="0" y="72077"/>
                      <a:pt x="72077" y="0"/>
                      <a:pt x="160988" y="0"/>
                    </a:cubicBezTo>
                    <a:close/>
                  </a:path>
                </a:pathLst>
              </a:custGeom>
              <a:solidFill>
                <a:srgbClr val="FFFFFF">
                  <a:alpha val="77647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66675"/>
                <a:ext cx="637674" cy="735371"/>
              </a:xfrm>
              <a:prstGeom prst="rect">
                <a:avLst/>
              </a:prstGeom>
            </p:spPr>
            <p:txBody>
              <a:bodyPr lIns="23052" tIns="23052" rIns="23052" bIns="23052" rtlCol="0" anchor="ctr"/>
              <a:lstStyle/>
              <a:p>
                <a:pPr algn="ctr">
                  <a:lnSpc>
                    <a:spcPts val="1842"/>
                  </a:lnSpc>
                </a:pPr>
                <a:endParaRPr sz="817"/>
              </a:p>
            </p:txBody>
          </p:sp>
        </p:grpSp>
      </p:grpSp>
      <p:grpSp>
        <p:nvGrpSpPr>
          <p:cNvPr id="26" name="Group 26"/>
          <p:cNvGrpSpPr/>
          <p:nvPr/>
        </p:nvGrpSpPr>
        <p:grpSpPr>
          <a:xfrm>
            <a:off x="6626971" y="825007"/>
            <a:ext cx="1623795" cy="3474838"/>
            <a:chOff x="0" y="0"/>
            <a:chExt cx="4771150" cy="10210019"/>
          </a:xfrm>
        </p:grpSpPr>
        <p:grpSp>
          <p:nvGrpSpPr>
            <p:cNvPr id="27" name="Group 27"/>
            <p:cNvGrpSpPr/>
            <p:nvPr/>
          </p:nvGrpSpPr>
          <p:grpSpPr>
            <a:xfrm>
              <a:off x="0" y="5234287"/>
              <a:ext cx="4744895" cy="4975732"/>
              <a:chOff x="0" y="0"/>
              <a:chExt cx="637674" cy="668696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637674" cy="668696"/>
              </a:xfrm>
              <a:custGeom>
                <a:avLst/>
                <a:gdLst/>
                <a:ahLst/>
                <a:cxnLst/>
                <a:rect l="l" t="t" r="r" b="b"/>
                <a:pathLst>
                  <a:path w="637674" h="668696">
                    <a:moveTo>
                      <a:pt x="160988" y="0"/>
                    </a:moveTo>
                    <a:lnTo>
                      <a:pt x="476686" y="0"/>
                    </a:lnTo>
                    <a:cubicBezTo>
                      <a:pt x="565597" y="0"/>
                      <a:pt x="637674" y="72077"/>
                      <a:pt x="637674" y="160988"/>
                    </a:cubicBezTo>
                    <a:lnTo>
                      <a:pt x="637674" y="507709"/>
                    </a:lnTo>
                    <a:cubicBezTo>
                      <a:pt x="637674" y="596620"/>
                      <a:pt x="565597" y="668696"/>
                      <a:pt x="476686" y="668696"/>
                    </a:cubicBezTo>
                    <a:lnTo>
                      <a:pt x="160988" y="668696"/>
                    </a:lnTo>
                    <a:cubicBezTo>
                      <a:pt x="72077" y="668696"/>
                      <a:pt x="0" y="596620"/>
                      <a:pt x="0" y="507709"/>
                    </a:cubicBezTo>
                    <a:lnTo>
                      <a:pt x="0" y="160988"/>
                    </a:lnTo>
                    <a:cubicBezTo>
                      <a:pt x="0" y="72077"/>
                      <a:pt x="72077" y="0"/>
                      <a:pt x="160988" y="0"/>
                    </a:cubicBezTo>
                    <a:close/>
                  </a:path>
                </a:pathLst>
              </a:custGeom>
              <a:solidFill>
                <a:srgbClr val="FFFFFF">
                  <a:alpha val="77647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0" y="-66675"/>
                <a:ext cx="637674" cy="735371"/>
              </a:xfrm>
              <a:prstGeom prst="rect">
                <a:avLst/>
              </a:prstGeom>
            </p:spPr>
            <p:txBody>
              <a:bodyPr lIns="23052" tIns="23052" rIns="23052" bIns="23052" rtlCol="0" anchor="ctr"/>
              <a:lstStyle/>
              <a:p>
                <a:pPr algn="ctr">
                  <a:lnSpc>
                    <a:spcPts val="1842"/>
                  </a:lnSpc>
                </a:pPr>
                <a:endParaRPr sz="817"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>
              <a:off x="26255" y="0"/>
              <a:ext cx="4744895" cy="4975732"/>
              <a:chOff x="0" y="0"/>
              <a:chExt cx="637674" cy="668696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7674" cy="668696"/>
              </a:xfrm>
              <a:custGeom>
                <a:avLst/>
                <a:gdLst/>
                <a:ahLst/>
                <a:cxnLst/>
                <a:rect l="l" t="t" r="r" b="b"/>
                <a:pathLst>
                  <a:path w="637674" h="668696">
                    <a:moveTo>
                      <a:pt x="160988" y="0"/>
                    </a:moveTo>
                    <a:lnTo>
                      <a:pt x="476686" y="0"/>
                    </a:lnTo>
                    <a:cubicBezTo>
                      <a:pt x="565597" y="0"/>
                      <a:pt x="637674" y="72077"/>
                      <a:pt x="637674" y="160988"/>
                    </a:cubicBezTo>
                    <a:lnTo>
                      <a:pt x="637674" y="507709"/>
                    </a:lnTo>
                    <a:cubicBezTo>
                      <a:pt x="637674" y="596620"/>
                      <a:pt x="565597" y="668696"/>
                      <a:pt x="476686" y="668696"/>
                    </a:cubicBezTo>
                    <a:lnTo>
                      <a:pt x="160988" y="668696"/>
                    </a:lnTo>
                    <a:cubicBezTo>
                      <a:pt x="72077" y="668696"/>
                      <a:pt x="0" y="596620"/>
                      <a:pt x="0" y="507709"/>
                    </a:cubicBezTo>
                    <a:lnTo>
                      <a:pt x="0" y="160988"/>
                    </a:lnTo>
                    <a:cubicBezTo>
                      <a:pt x="0" y="72077"/>
                      <a:pt x="72077" y="0"/>
                      <a:pt x="160988" y="0"/>
                    </a:cubicBezTo>
                    <a:close/>
                  </a:path>
                </a:pathLst>
              </a:custGeom>
              <a:solidFill>
                <a:srgbClr val="FFFFFF">
                  <a:alpha val="77647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TextBox 32"/>
              <p:cNvSpPr txBox="1"/>
              <p:nvPr/>
            </p:nvSpPr>
            <p:spPr>
              <a:xfrm>
                <a:off x="0" y="-66675"/>
                <a:ext cx="637674" cy="735371"/>
              </a:xfrm>
              <a:prstGeom prst="rect">
                <a:avLst/>
              </a:prstGeom>
            </p:spPr>
            <p:txBody>
              <a:bodyPr lIns="23052" tIns="23052" rIns="23052" bIns="23052" rtlCol="0" anchor="ctr"/>
              <a:lstStyle/>
              <a:p>
                <a:pPr algn="ctr">
                  <a:lnSpc>
                    <a:spcPts val="1842"/>
                  </a:lnSpc>
                </a:pPr>
                <a:endParaRPr sz="817"/>
              </a:p>
            </p:txBody>
          </p:sp>
        </p:grpSp>
      </p:grpSp>
      <p:sp>
        <p:nvSpPr>
          <p:cNvPr id="33" name="Freeform 33"/>
          <p:cNvSpPr/>
          <p:nvPr/>
        </p:nvSpPr>
        <p:spPr>
          <a:xfrm>
            <a:off x="10065532" y="130689"/>
            <a:ext cx="709336" cy="394075"/>
          </a:xfrm>
          <a:custGeom>
            <a:avLst/>
            <a:gdLst/>
            <a:ahLst/>
            <a:cxnLst/>
            <a:rect l="l" t="t" r="r" b="b"/>
            <a:pathLst>
              <a:path w="1563166" h="868425">
                <a:moveTo>
                  <a:pt x="0" y="0"/>
                </a:moveTo>
                <a:lnTo>
                  <a:pt x="1563165" y="0"/>
                </a:lnTo>
                <a:lnTo>
                  <a:pt x="1563165" y="868425"/>
                </a:lnTo>
                <a:lnTo>
                  <a:pt x="0" y="86842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91" r="-9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TextBox 34"/>
          <p:cNvSpPr txBox="1"/>
          <p:nvPr/>
        </p:nvSpPr>
        <p:spPr>
          <a:xfrm>
            <a:off x="3103047" y="275858"/>
            <a:ext cx="5242809" cy="44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84"/>
              </a:lnSpc>
            </a:pPr>
            <a:r>
              <a:rPr lang="en-US" sz="2632" b="1">
                <a:solidFill>
                  <a:srgbClr val="FFFFFF"/>
                </a:solidFill>
                <a:latin typeface="Rajdhani Bold"/>
                <a:ea typeface="Rajdhani Bold"/>
                <a:cs typeface="Rajdhani Bold"/>
                <a:sym typeface="Rajdhani Bold"/>
              </a:rPr>
              <a:t>OUR BUSINESS MODEL CANVAS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680305" y="516818"/>
            <a:ext cx="1243498" cy="190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1"/>
              </a:lnSpc>
            </a:pPr>
            <a:r>
              <a:rPr lang="en-US" sz="1137">
                <a:solidFill>
                  <a:srgbClr val="3973B9"/>
                </a:solidFill>
                <a:latin typeface="Roboto"/>
                <a:ea typeface="Roboto"/>
                <a:cs typeface="Roboto"/>
                <a:sym typeface="Roboto"/>
              </a:rPr>
              <a:t>KEY PARTNERS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3388286" y="960825"/>
            <a:ext cx="1243498" cy="190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1"/>
              </a:lnSpc>
            </a:pPr>
            <a:r>
              <a:rPr lang="en-US" sz="1137">
                <a:solidFill>
                  <a:srgbClr val="3973B9"/>
                </a:solidFill>
                <a:latin typeface="Roboto"/>
                <a:ea typeface="Roboto"/>
                <a:cs typeface="Roboto"/>
                <a:sym typeface="Roboto"/>
              </a:rPr>
              <a:t>KEY ACTIVITIES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3292777" y="2699779"/>
            <a:ext cx="1434515" cy="190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1"/>
              </a:lnSpc>
            </a:pPr>
            <a:r>
              <a:rPr lang="en-US" sz="1137">
                <a:solidFill>
                  <a:srgbClr val="3973B9"/>
                </a:solidFill>
                <a:latin typeface="Roboto"/>
                <a:ea typeface="Roboto"/>
                <a:cs typeface="Roboto"/>
                <a:sym typeface="Roboto"/>
              </a:rPr>
              <a:t>KEY RESOURCES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5102703" y="960825"/>
            <a:ext cx="1243498" cy="395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1"/>
              </a:lnSpc>
            </a:pPr>
            <a:r>
              <a:rPr lang="en-US" sz="1137">
                <a:solidFill>
                  <a:srgbClr val="3973B9"/>
                </a:solidFill>
                <a:latin typeface="Roboto"/>
                <a:ea typeface="Roboto"/>
                <a:cs typeface="Roboto"/>
                <a:sym typeface="Roboto"/>
              </a:rPr>
              <a:t>VALUE</a:t>
            </a:r>
          </a:p>
          <a:p>
            <a:pPr algn="ctr">
              <a:lnSpc>
                <a:spcPts val="1591"/>
              </a:lnSpc>
            </a:pPr>
            <a:r>
              <a:rPr lang="en-US" sz="1137">
                <a:solidFill>
                  <a:srgbClr val="3973B9"/>
                </a:solidFill>
                <a:latin typeface="Roboto"/>
                <a:ea typeface="Roboto"/>
                <a:cs typeface="Roboto"/>
                <a:sym typeface="Roboto"/>
              </a:rPr>
              <a:t>PROPOSITIONS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6817151" y="960825"/>
            <a:ext cx="1243498" cy="395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1"/>
              </a:lnSpc>
            </a:pPr>
            <a:r>
              <a:rPr lang="en-US" sz="1137">
                <a:solidFill>
                  <a:srgbClr val="3973B9"/>
                </a:solidFill>
                <a:latin typeface="Roboto"/>
                <a:ea typeface="Roboto"/>
                <a:cs typeface="Roboto"/>
                <a:sym typeface="Roboto"/>
              </a:rPr>
              <a:t>CUSTOMER</a:t>
            </a:r>
          </a:p>
          <a:p>
            <a:pPr algn="ctr">
              <a:lnSpc>
                <a:spcPts val="1591"/>
              </a:lnSpc>
            </a:pPr>
            <a:r>
              <a:rPr lang="en-US" sz="1137">
                <a:solidFill>
                  <a:srgbClr val="3973B9"/>
                </a:solidFill>
                <a:latin typeface="Roboto"/>
                <a:ea typeface="Roboto"/>
                <a:cs typeface="Roboto"/>
                <a:sym typeface="Roboto"/>
              </a:rPr>
              <a:t>RELATIONSHIPS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6817120" y="2699779"/>
            <a:ext cx="1243498" cy="190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1"/>
              </a:lnSpc>
            </a:pPr>
            <a:r>
              <a:rPr lang="en-US" sz="1137">
                <a:solidFill>
                  <a:srgbClr val="3973B9"/>
                </a:solidFill>
                <a:latin typeface="Roboto"/>
                <a:ea typeface="Roboto"/>
                <a:cs typeface="Roboto"/>
                <a:sym typeface="Roboto"/>
              </a:rPr>
              <a:t>CHANNELS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8525100" y="516818"/>
            <a:ext cx="1243498" cy="395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1"/>
              </a:lnSpc>
            </a:pPr>
            <a:r>
              <a:rPr lang="en-US" sz="1137">
                <a:solidFill>
                  <a:srgbClr val="3973B9"/>
                </a:solidFill>
                <a:latin typeface="Roboto"/>
                <a:ea typeface="Roboto"/>
                <a:cs typeface="Roboto"/>
                <a:sym typeface="Roboto"/>
              </a:rPr>
              <a:t>CUSTOMER</a:t>
            </a:r>
          </a:p>
          <a:p>
            <a:pPr algn="ctr">
              <a:lnSpc>
                <a:spcPts val="1591"/>
              </a:lnSpc>
            </a:pPr>
            <a:r>
              <a:rPr lang="en-US" sz="1137">
                <a:solidFill>
                  <a:srgbClr val="3973B9"/>
                </a:solidFill>
                <a:latin typeface="Roboto"/>
                <a:ea typeface="Roboto"/>
                <a:cs typeface="Roboto"/>
                <a:sym typeface="Roboto"/>
              </a:rPr>
              <a:t>SEGMENTS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2061141" y="4614006"/>
            <a:ext cx="3041562" cy="203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55"/>
              </a:lnSpc>
            </a:pPr>
            <a:r>
              <a:rPr lang="en-US" sz="1182">
                <a:solidFill>
                  <a:srgbClr val="3973B9"/>
                </a:solidFill>
                <a:latin typeface="Uni Neue"/>
                <a:ea typeface="Uni Neue"/>
                <a:cs typeface="Uni Neue"/>
                <a:sym typeface="Uni Neue"/>
              </a:rPr>
              <a:t>COST STRUCTURE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6346200" y="4614006"/>
            <a:ext cx="2921464" cy="203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55"/>
              </a:lnSpc>
            </a:pPr>
            <a:r>
              <a:rPr lang="en-US" sz="1182">
                <a:solidFill>
                  <a:srgbClr val="3973B9"/>
                </a:solidFill>
                <a:latin typeface="Uni Neue"/>
                <a:ea typeface="Uni Neue"/>
                <a:cs typeface="Uni Neue"/>
                <a:sym typeface="Uni Neue"/>
              </a:rPr>
              <a:t>REVENUE STREAMS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22A633C3-3292-8015-0A35-38C74E47CB9B}"/>
              </a:ext>
            </a:extLst>
          </p:cNvPr>
          <p:cNvSpPr/>
          <p:nvPr/>
        </p:nvSpPr>
        <p:spPr>
          <a:xfrm>
            <a:off x="1624018" y="1313005"/>
            <a:ext cx="1318191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Orbital Data Providers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B4E9F989-226E-156B-8490-24B658E4ED5D}"/>
              </a:ext>
            </a:extLst>
          </p:cNvPr>
          <p:cNvSpPr/>
          <p:nvPr/>
        </p:nvSpPr>
        <p:spPr>
          <a:xfrm>
            <a:off x="1624018" y="844187"/>
            <a:ext cx="1318191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Government Agencies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962E346B-A778-1FB5-D18B-DC775877F0D4}"/>
              </a:ext>
            </a:extLst>
          </p:cNvPr>
          <p:cNvSpPr/>
          <p:nvPr/>
        </p:nvSpPr>
        <p:spPr>
          <a:xfrm>
            <a:off x="4020481" y="1185380"/>
            <a:ext cx="760565" cy="260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Data ingestion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47BBE242-0872-7649-9AB6-356A8E7406A5}"/>
              </a:ext>
            </a:extLst>
          </p:cNvPr>
          <p:cNvSpPr/>
          <p:nvPr/>
        </p:nvSpPr>
        <p:spPr>
          <a:xfrm>
            <a:off x="3233769" y="1189113"/>
            <a:ext cx="734076" cy="260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Machine Learning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D35D642-E9C5-7F78-4A60-07FFB736D4BC}"/>
              </a:ext>
            </a:extLst>
          </p:cNvPr>
          <p:cNvSpPr/>
          <p:nvPr/>
        </p:nvSpPr>
        <p:spPr>
          <a:xfrm>
            <a:off x="3233768" y="1568034"/>
            <a:ext cx="734076" cy="29097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Model Validation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03DC7BE8-7451-04F1-7F3C-CD8ED7B5B808}"/>
              </a:ext>
            </a:extLst>
          </p:cNvPr>
          <p:cNvSpPr/>
          <p:nvPr/>
        </p:nvSpPr>
        <p:spPr>
          <a:xfrm>
            <a:off x="4020481" y="1569880"/>
            <a:ext cx="769707" cy="29097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API Integration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3D24F7CF-ADBB-6899-D5E3-ACA1404EA7F7}"/>
              </a:ext>
            </a:extLst>
          </p:cNvPr>
          <p:cNvSpPr/>
          <p:nvPr/>
        </p:nvSpPr>
        <p:spPr>
          <a:xfrm>
            <a:off x="3233768" y="1966862"/>
            <a:ext cx="734076" cy="29097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Marketing</a:t>
            </a: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59B2307D-A0CD-6F5D-E3F9-D67AEE624951}"/>
              </a:ext>
            </a:extLst>
          </p:cNvPr>
          <p:cNvSpPr/>
          <p:nvPr/>
        </p:nvSpPr>
        <p:spPr>
          <a:xfrm>
            <a:off x="4020480" y="1968566"/>
            <a:ext cx="760565" cy="29097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Customer Support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086F5990-307E-0C9B-ABB6-2334E9B94B67}"/>
              </a:ext>
            </a:extLst>
          </p:cNvPr>
          <p:cNvSpPr/>
          <p:nvPr/>
        </p:nvSpPr>
        <p:spPr>
          <a:xfrm>
            <a:off x="1624018" y="1807588"/>
            <a:ext cx="1318191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Satellite Operators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3E95A739-57B4-770F-13F1-0E134BB3B1C9}"/>
              </a:ext>
            </a:extLst>
          </p:cNvPr>
          <p:cNvSpPr/>
          <p:nvPr/>
        </p:nvSpPr>
        <p:spPr>
          <a:xfrm>
            <a:off x="1624017" y="2290010"/>
            <a:ext cx="1318191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Cloud Infrastructure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8B6BBFDF-712A-246C-D403-A7BF5EEF8C73}"/>
              </a:ext>
            </a:extLst>
          </p:cNvPr>
          <p:cNvSpPr/>
          <p:nvPr/>
        </p:nvSpPr>
        <p:spPr>
          <a:xfrm>
            <a:off x="3337965" y="2919217"/>
            <a:ext cx="1318191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Human Talent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2AF06F3E-23D9-6BB4-2F87-E23DD2C89D2F}"/>
              </a:ext>
            </a:extLst>
          </p:cNvPr>
          <p:cNvSpPr/>
          <p:nvPr/>
        </p:nvSpPr>
        <p:spPr>
          <a:xfrm>
            <a:off x="3328696" y="3255319"/>
            <a:ext cx="1326647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Investors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27575B3D-DE6D-CBED-2838-69B75CF0DED2}"/>
              </a:ext>
            </a:extLst>
          </p:cNvPr>
          <p:cNvSpPr/>
          <p:nvPr/>
        </p:nvSpPr>
        <p:spPr>
          <a:xfrm>
            <a:off x="3332033" y="3582289"/>
            <a:ext cx="1318191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Technological Infrastructure</a:t>
            </a: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E3A22EA2-8F10-538C-742C-BFAAF2279BC1}"/>
              </a:ext>
            </a:extLst>
          </p:cNvPr>
          <p:cNvSpPr/>
          <p:nvPr/>
        </p:nvSpPr>
        <p:spPr>
          <a:xfrm>
            <a:off x="8478160" y="1234088"/>
            <a:ext cx="1318191" cy="29436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Government Space Agencies &amp;. Defense</a:t>
            </a: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E928E0F7-55B5-D34C-2F99-575565F49670}"/>
              </a:ext>
            </a:extLst>
          </p:cNvPr>
          <p:cNvSpPr/>
          <p:nvPr/>
        </p:nvSpPr>
        <p:spPr>
          <a:xfrm>
            <a:off x="6708687" y="1697355"/>
            <a:ext cx="1431746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Customer Support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ABF2CFF5-7090-7D28-2101-53C38617898A}"/>
              </a:ext>
            </a:extLst>
          </p:cNvPr>
          <p:cNvSpPr/>
          <p:nvPr/>
        </p:nvSpPr>
        <p:spPr>
          <a:xfrm>
            <a:off x="6872390" y="3224783"/>
            <a:ext cx="1103272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ROI Reports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E99E007A-FEC6-4253-9025-E9AE585A3CA0}"/>
              </a:ext>
            </a:extLst>
          </p:cNvPr>
          <p:cNvSpPr/>
          <p:nvPr/>
        </p:nvSpPr>
        <p:spPr>
          <a:xfrm>
            <a:off x="8478160" y="1830356"/>
            <a:ext cx="1318191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Commercial Satellite Operators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E7BE43DD-A96B-1ABD-42B2-2C2315005218}"/>
              </a:ext>
            </a:extLst>
          </p:cNvPr>
          <p:cNvSpPr/>
          <p:nvPr/>
        </p:nvSpPr>
        <p:spPr>
          <a:xfrm>
            <a:off x="6152430" y="6157536"/>
            <a:ext cx="3309004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Insurance Risk Reports </a:t>
            </a:r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4F26A9EF-0FC0-9E82-A018-BF07EFE9E7E3}"/>
              </a:ext>
            </a:extLst>
          </p:cNvPr>
          <p:cNvSpPr/>
          <p:nvPr/>
        </p:nvSpPr>
        <p:spPr>
          <a:xfrm>
            <a:off x="6657377" y="3560962"/>
            <a:ext cx="1533298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International Space Events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CEDB21C9-6461-AD8B-D8F9-C3386E662D64}"/>
              </a:ext>
            </a:extLst>
          </p:cNvPr>
          <p:cNvSpPr/>
          <p:nvPr/>
        </p:nvSpPr>
        <p:spPr>
          <a:xfrm>
            <a:off x="6882764" y="2888604"/>
            <a:ext cx="1103272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APIs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6E670C5F-B1D8-1780-736E-4A85842958FD}"/>
              </a:ext>
            </a:extLst>
          </p:cNvPr>
          <p:cNvSpPr/>
          <p:nvPr/>
        </p:nvSpPr>
        <p:spPr>
          <a:xfrm>
            <a:off x="5023756" y="1863221"/>
            <a:ext cx="1431745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AI Analysis of Collision Risk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EA46A6B2-C643-847E-A0B3-94A7F722B300}"/>
              </a:ext>
            </a:extLst>
          </p:cNvPr>
          <p:cNvSpPr/>
          <p:nvPr/>
        </p:nvSpPr>
        <p:spPr>
          <a:xfrm>
            <a:off x="3328696" y="3907042"/>
            <a:ext cx="1318191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AI Agents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06CECD0B-2736-4D6E-7C3B-4F9BD3D68F5E}"/>
              </a:ext>
            </a:extLst>
          </p:cNvPr>
          <p:cNvSpPr/>
          <p:nvPr/>
        </p:nvSpPr>
        <p:spPr>
          <a:xfrm>
            <a:off x="1605612" y="2756233"/>
            <a:ext cx="1318191" cy="33862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Technology Providers</a:t>
            </a:r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E4C22324-627B-926B-11CA-3A5D601A91E3}"/>
              </a:ext>
            </a:extLst>
          </p:cNvPr>
          <p:cNvSpPr/>
          <p:nvPr/>
        </p:nvSpPr>
        <p:spPr>
          <a:xfrm>
            <a:off x="5002967" y="1416530"/>
            <a:ext cx="1431745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Reduced operator workload</a:t>
            </a:r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CBCDCD51-F0EA-2700-BD8A-30DBF76D1C38}"/>
              </a:ext>
            </a:extLst>
          </p:cNvPr>
          <p:cNvSpPr/>
          <p:nvPr/>
        </p:nvSpPr>
        <p:spPr>
          <a:xfrm>
            <a:off x="5023757" y="2248381"/>
            <a:ext cx="1431745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Decision Confidence</a:t>
            </a:r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2333682B-B81E-4596-76A6-42E6AC55253E}"/>
              </a:ext>
            </a:extLst>
          </p:cNvPr>
          <p:cNvSpPr/>
          <p:nvPr/>
        </p:nvSpPr>
        <p:spPr>
          <a:xfrm>
            <a:off x="5014014" y="2674863"/>
            <a:ext cx="1431745" cy="3873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Fuel Efficiency /</a:t>
            </a:r>
          </a:p>
          <a:p>
            <a:pPr algn="ctr"/>
            <a:r>
              <a:rPr lang="en-US" sz="900"/>
              <a:t>Extended Mission Life</a:t>
            </a:r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8445D147-8303-C456-E4F8-F67B8080D247}"/>
              </a:ext>
            </a:extLst>
          </p:cNvPr>
          <p:cNvSpPr/>
          <p:nvPr/>
        </p:nvSpPr>
        <p:spPr>
          <a:xfrm>
            <a:off x="6701330" y="1383895"/>
            <a:ext cx="1431745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Explainable AI</a:t>
            </a:r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72258884-FCDA-2C7D-92D3-C615C2203636}"/>
              </a:ext>
            </a:extLst>
          </p:cNvPr>
          <p:cNvSpPr/>
          <p:nvPr/>
        </p:nvSpPr>
        <p:spPr>
          <a:xfrm>
            <a:off x="7333127" y="4829882"/>
            <a:ext cx="947609" cy="33076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Tiered SaaS</a:t>
            </a: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169A4EB0-AA18-AF74-FA96-6A3337C5EFAC}"/>
              </a:ext>
            </a:extLst>
          </p:cNvPr>
          <p:cNvSpPr/>
          <p:nvPr/>
        </p:nvSpPr>
        <p:spPr>
          <a:xfrm>
            <a:off x="6708687" y="2010815"/>
            <a:ext cx="1431746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Feedback Loop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C2ED620C-6FB8-4875-94C6-A5AB39A865CF}"/>
              </a:ext>
            </a:extLst>
          </p:cNvPr>
          <p:cNvSpPr/>
          <p:nvPr/>
        </p:nvSpPr>
        <p:spPr>
          <a:xfrm>
            <a:off x="4987174" y="3209407"/>
            <a:ext cx="1431745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Zero Waste Maneuvering</a:t>
            </a: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4D573581-2906-C217-707E-E1208C070FC9}"/>
              </a:ext>
            </a:extLst>
          </p:cNvPr>
          <p:cNvSpPr/>
          <p:nvPr/>
        </p:nvSpPr>
        <p:spPr>
          <a:xfrm>
            <a:off x="2688336" y="4829355"/>
            <a:ext cx="1824937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>
                <a:solidFill>
                  <a:schemeClr val="bg1"/>
                </a:solidFill>
              </a:rPr>
              <a:t>Human Resources</a:t>
            </a:r>
            <a:endParaRPr lang="en-NZ" sz="900">
              <a:solidFill>
                <a:schemeClr val="bg1"/>
              </a:solidFill>
              <a:effectLst/>
            </a:endParaRPr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016632CA-D4B9-A774-36F4-4FFCFB142C41}"/>
              </a:ext>
            </a:extLst>
          </p:cNvPr>
          <p:cNvSpPr/>
          <p:nvPr/>
        </p:nvSpPr>
        <p:spPr>
          <a:xfrm>
            <a:off x="2688336" y="5148955"/>
            <a:ext cx="1824937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900" dirty="0">
                <a:solidFill>
                  <a:schemeClr val="bg1"/>
                </a:solidFill>
              </a:rPr>
              <a:t>Data Acquisition</a:t>
            </a:r>
            <a:endParaRPr lang="en-NZ" sz="900" dirty="0">
              <a:solidFill>
                <a:schemeClr val="bg1"/>
              </a:solidFill>
              <a:effectLst/>
            </a:endParaRP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F54A31EB-51D7-28E3-2EF1-C1D608B606C2}"/>
              </a:ext>
            </a:extLst>
          </p:cNvPr>
          <p:cNvSpPr/>
          <p:nvPr/>
        </p:nvSpPr>
        <p:spPr>
          <a:xfrm>
            <a:off x="2688336" y="5468555"/>
            <a:ext cx="1824937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900" dirty="0">
                <a:solidFill>
                  <a:schemeClr val="bg1"/>
                </a:solidFill>
              </a:rPr>
              <a:t>Cloud Infrastructure and Servers</a:t>
            </a:r>
            <a:endParaRPr lang="en-NZ" sz="900" dirty="0">
              <a:solidFill>
                <a:schemeClr val="bg1"/>
              </a:solidFill>
              <a:effectLst/>
            </a:endParaRPr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DBC317C9-BDD8-2175-18E1-D2826967711B}"/>
              </a:ext>
            </a:extLst>
          </p:cNvPr>
          <p:cNvSpPr/>
          <p:nvPr/>
        </p:nvSpPr>
        <p:spPr>
          <a:xfrm>
            <a:off x="2688336" y="6151098"/>
            <a:ext cx="1824937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900">
                <a:solidFill>
                  <a:schemeClr val="bg1"/>
                </a:solidFill>
              </a:rPr>
              <a:t>R&amp;D</a:t>
            </a:r>
            <a:endParaRPr lang="en-NZ" sz="900">
              <a:solidFill>
                <a:schemeClr val="bg1"/>
              </a:solidFill>
              <a:effectLst/>
            </a:endParaRPr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04162B5E-ADDB-2023-B1B5-CEB633ACFE43}"/>
              </a:ext>
            </a:extLst>
          </p:cNvPr>
          <p:cNvSpPr/>
          <p:nvPr/>
        </p:nvSpPr>
        <p:spPr>
          <a:xfrm>
            <a:off x="6891700" y="3903407"/>
            <a:ext cx="1103272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Pilot Program</a:t>
            </a:r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1FA3C905-E160-1629-8FA9-65410B5695E8}"/>
              </a:ext>
            </a:extLst>
          </p:cNvPr>
          <p:cNvSpPr/>
          <p:nvPr/>
        </p:nvSpPr>
        <p:spPr>
          <a:xfrm>
            <a:off x="8487753" y="2348821"/>
            <a:ext cx="1318191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/>
              <a:t>Insurance Providers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BF13DB8D-4D21-95B6-63E4-EDA7D57F9AC9}"/>
              </a:ext>
            </a:extLst>
          </p:cNvPr>
          <p:cNvSpPr/>
          <p:nvPr/>
        </p:nvSpPr>
        <p:spPr>
          <a:xfrm>
            <a:off x="2688336" y="5810811"/>
            <a:ext cx="1824937" cy="278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900" dirty="0">
                <a:solidFill>
                  <a:schemeClr val="bg1"/>
                </a:solidFill>
                <a:effectLst/>
              </a:rPr>
              <a:t>Compute</a:t>
            </a:r>
            <a:endParaRPr lang="en-NZ" sz="900" dirty="0">
              <a:solidFill>
                <a:schemeClr val="bg1"/>
              </a:solidFill>
              <a:effectLst/>
            </a:endParaRP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3FD0D00D-CA31-9649-0E7F-737336D1A9FF}"/>
              </a:ext>
            </a:extLst>
          </p:cNvPr>
          <p:cNvSpPr/>
          <p:nvPr/>
        </p:nvSpPr>
        <p:spPr>
          <a:xfrm>
            <a:off x="6506473" y="5287232"/>
            <a:ext cx="2283233" cy="1542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Startup – 1-10 Satellites – 50k / year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CD72B628-2648-628D-BE12-BF57514C1B7A}"/>
              </a:ext>
            </a:extLst>
          </p:cNvPr>
          <p:cNvSpPr/>
          <p:nvPr/>
        </p:nvSpPr>
        <p:spPr>
          <a:xfrm>
            <a:off x="6676511" y="5539537"/>
            <a:ext cx="2283234" cy="1603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Scale – 10-100 Satellites – 150k / year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3AC8DF88-B24B-5383-E144-2F73472D775C}"/>
              </a:ext>
            </a:extLst>
          </p:cNvPr>
          <p:cNvSpPr/>
          <p:nvPr/>
        </p:nvSpPr>
        <p:spPr>
          <a:xfrm>
            <a:off x="6853159" y="5797969"/>
            <a:ext cx="2283234" cy="1603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Enterprise – 100+ Satellites – 500k / year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14">
            <a:extLst>
              <a:ext uri="{FF2B5EF4-FFF2-40B4-BE49-F238E27FC236}">
                <a16:creationId xmlns:a16="http://schemas.microsoft.com/office/drawing/2014/main" id="{D73E969E-2EF6-946C-3735-EEB63C87864B}"/>
              </a:ext>
            </a:extLst>
          </p:cNvPr>
          <p:cNvSpPr txBox="1">
            <a:spLocks/>
          </p:cNvSpPr>
          <p:nvPr/>
        </p:nvSpPr>
        <p:spPr>
          <a:xfrm>
            <a:off x="4329531" y="2306476"/>
            <a:ext cx="3532933" cy="8503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600" spc="150" dirty="0"/>
              <a:t>THANK YOU</a:t>
            </a:r>
          </a:p>
        </p:txBody>
      </p:sp>
      <p:sp>
        <p:nvSpPr>
          <p:cNvPr id="4" name="Espace réservé du texte 14">
            <a:extLst>
              <a:ext uri="{FF2B5EF4-FFF2-40B4-BE49-F238E27FC236}">
                <a16:creationId xmlns:a16="http://schemas.microsoft.com/office/drawing/2014/main" id="{5F14587C-8AAF-CC09-7D98-5BDA45053516}"/>
              </a:ext>
            </a:extLst>
          </p:cNvPr>
          <p:cNvSpPr txBox="1">
            <a:spLocks/>
          </p:cNvSpPr>
          <p:nvPr/>
        </p:nvSpPr>
        <p:spPr>
          <a:xfrm>
            <a:off x="4163277" y="3488283"/>
            <a:ext cx="3532933" cy="4257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sz="2600" spc="150"/>
          </a:p>
        </p:txBody>
      </p:sp>
      <p:sp>
        <p:nvSpPr>
          <p:cNvPr id="5" name="Espace réservé du texte 14">
            <a:extLst>
              <a:ext uri="{FF2B5EF4-FFF2-40B4-BE49-F238E27FC236}">
                <a16:creationId xmlns:a16="http://schemas.microsoft.com/office/drawing/2014/main" id="{E41813D7-D42D-4E95-68E9-AA2866AE9C3F}"/>
              </a:ext>
            </a:extLst>
          </p:cNvPr>
          <p:cNvSpPr txBox="1">
            <a:spLocks/>
          </p:cNvSpPr>
          <p:nvPr/>
        </p:nvSpPr>
        <p:spPr>
          <a:xfrm>
            <a:off x="4003563" y="3758509"/>
            <a:ext cx="3913320" cy="6735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sz="1600" spc="130" dirty="0">
              <a:ln w="12700">
                <a:solidFill>
                  <a:schemeClr val="bg1"/>
                </a:solidFill>
              </a:ln>
            </a:endParaRPr>
          </a:p>
        </p:txBody>
      </p:sp>
      <p:sp>
        <p:nvSpPr>
          <p:cNvPr id="7" name="Espace réservé du texte 14">
            <a:extLst>
              <a:ext uri="{FF2B5EF4-FFF2-40B4-BE49-F238E27FC236}">
                <a16:creationId xmlns:a16="http://schemas.microsoft.com/office/drawing/2014/main" id="{C0AAFE69-9A48-4D92-48BA-1A1947F19D4A}"/>
              </a:ext>
            </a:extLst>
          </p:cNvPr>
          <p:cNvSpPr txBox="1">
            <a:spLocks/>
          </p:cNvSpPr>
          <p:nvPr/>
        </p:nvSpPr>
        <p:spPr>
          <a:xfrm>
            <a:off x="4629640" y="4445063"/>
            <a:ext cx="2661166" cy="7670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sz="1500" b="0" spc="50" dirty="0">
              <a:ln w="19050">
                <a:noFill/>
              </a:ln>
              <a:effectLst/>
              <a:latin typeface="NeueHaasGroteskDisp Pro Lt" panose="020B0204020202020204" pitchFamily="34" charset="77"/>
            </a:endParaRPr>
          </a:p>
        </p:txBody>
      </p:sp>
      <p:pic>
        <p:nvPicPr>
          <p:cNvPr id="13" name="Image 12" descr="logotype Act In Space">
            <a:extLst>
              <a:ext uri="{FF2B5EF4-FFF2-40B4-BE49-F238E27FC236}">
                <a16:creationId xmlns:a16="http://schemas.microsoft.com/office/drawing/2014/main" id="{BCAD7A48-2C84-B4C4-A696-AE46A0C85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526" y="1351066"/>
            <a:ext cx="5631118" cy="954735"/>
          </a:xfrm>
          <a:prstGeom prst="rect">
            <a:avLst/>
          </a:prstGeom>
        </p:spPr>
      </p:pic>
      <p:grpSp>
        <p:nvGrpSpPr>
          <p:cNvPr id="8" name="Group 22">
            <a:extLst>
              <a:ext uri="{FF2B5EF4-FFF2-40B4-BE49-F238E27FC236}">
                <a16:creationId xmlns:a16="http://schemas.microsoft.com/office/drawing/2014/main" id="{8A52F348-8331-1652-D551-3A57AE7249EE}"/>
              </a:ext>
            </a:extLst>
          </p:cNvPr>
          <p:cNvGrpSpPr/>
          <p:nvPr/>
        </p:nvGrpSpPr>
        <p:grpSpPr>
          <a:xfrm>
            <a:off x="4014504" y="2839054"/>
            <a:ext cx="1393557" cy="1838909"/>
            <a:chOff x="0" y="0"/>
            <a:chExt cx="556436" cy="812800"/>
          </a:xfrm>
        </p:grpSpPr>
        <p:sp>
          <p:nvSpPr>
            <p:cNvPr id="9" name="Freeform 23">
              <a:extLst>
                <a:ext uri="{FF2B5EF4-FFF2-40B4-BE49-F238E27FC236}">
                  <a16:creationId xmlns:a16="http://schemas.microsoft.com/office/drawing/2014/main" id="{78BA7EE3-14B8-16B6-2FF1-2F045DA95D2A}"/>
                </a:ext>
              </a:extLst>
            </p:cNvPr>
            <p:cNvSpPr/>
            <p:nvPr/>
          </p:nvSpPr>
          <p:spPr>
            <a:xfrm>
              <a:off x="0" y="0"/>
              <a:ext cx="556436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46" r="-2504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20">
            <a:extLst>
              <a:ext uri="{FF2B5EF4-FFF2-40B4-BE49-F238E27FC236}">
                <a16:creationId xmlns:a16="http://schemas.microsoft.com/office/drawing/2014/main" id="{13915AC6-690D-FB45-2717-AD8B6A5493D9}"/>
              </a:ext>
            </a:extLst>
          </p:cNvPr>
          <p:cNvGrpSpPr/>
          <p:nvPr/>
        </p:nvGrpSpPr>
        <p:grpSpPr>
          <a:xfrm>
            <a:off x="6627247" y="2874354"/>
            <a:ext cx="1512525" cy="1838909"/>
            <a:chOff x="0" y="0"/>
            <a:chExt cx="812800" cy="812800"/>
          </a:xfrm>
          <a:blipFill>
            <a:blip r:embed="rId4"/>
            <a:stretch>
              <a:fillRect/>
            </a:stretch>
          </a:blipFill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94977547-47BF-DDAB-A42F-A696EADA275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8">
            <a:extLst>
              <a:ext uri="{FF2B5EF4-FFF2-40B4-BE49-F238E27FC236}">
                <a16:creationId xmlns:a16="http://schemas.microsoft.com/office/drawing/2014/main" id="{3E94F561-34D8-5380-F062-CD1DE319AEC9}"/>
              </a:ext>
            </a:extLst>
          </p:cNvPr>
          <p:cNvSpPr txBox="1"/>
          <p:nvPr/>
        </p:nvSpPr>
        <p:spPr>
          <a:xfrm>
            <a:off x="3332296" y="4617123"/>
            <a:ext cx="2749776" cy="3880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1600" b="1" spc="-50" dirty="0">
                <a:solidFill>
                  <a:schemeClr val="bg1"/>
                </a:solidFill>
                <a:latin typeface="Neue Haas Grotesk Text Pro" panose="020B0504020202020204" pitchFamily="34" charset="77"/>
                <a:ea typeface="Poppins Bold"/>
                <a:cs typeface="Poppins Bold"/>
                <a:sym typeface="Poppins Bold"/>
              </a:rPr>
              <a:t>NATHAN RAWIRI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1767F74E-DCF2-9B73-91EC-5B830C90AF71}"/>
              </a:ext>
            </a:extLst>
          </p:cNvPr>
          <p:cNvSpPr txBox="1"/>
          <p:nvPr/>
        </p:nvSpPr>
        <p:spPr>
          <a:xfrm>
            <a:off x="3226803" y="4910911"/>
            <a:ext cx="2948818" cy="3859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1200" dirty="0">
                <a:solidFill>
                  <a:schemeClr val="bg1"/>
                </a:solidFill>
                <a:latin typeface="Neue Haas Grotesk Text Pro" panose="020B0504020202020204" pitchFamily="34" charset="77"/>
                <a:ea typeface="Poppins"/>
                <a:cs typeface="Poppins"/>
                <a:sym typeface="Poppins"/>
              </a:rPr>
              <a:t>AEROSPACE ENGINEER</a:t>
            </a: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C9EEBE72-5B71-777A-14F0-B205B73015D7}"/>
              </a:ext>
            </a:extLst>
          </p:cNvPr>
          <p:cNvSpPr txBox="1"/>
          <p:nvPr/>
        </p:nvSpPr>
        <p:spPr>
          <a:xfrm>
            <a:off x="6009589" y="4625434"/>
            <a:ext cx="2749776" cy="3880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1600" b="1" spc="-50" dirty="0">
                <a:solidFill>
                  <a:schemeClr val="bg1"/>
                </a:solidFill>
                <a:latin typeface="Neue Haas Grotesk Text Pro" panose="020B0504020202020204" pitchFamily="34" charset="77"/>
                <a:ea typeface="Poppins Bold"/>
                <a:cs typeface="Poppins Bold"/>
                <a:sym typeface="Poppins Bold"/>
              </a:rPr>
              <a:t>JONTY MCBREEN-GRAHAM</a:t>
            </a: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453FB27-03A0-8EF7-92EA-18CC5C9A3637}"/>
              </a:ext>
            </a:extLst>
          </p:cNvPr>
          <p:cNvSpPr txBox="1"/>
          <p:nvPr/>
        </p:nvSpPr>
        <p:spPr>
          <a:xfrm>
            <a:off x="5915918" y="4922027"/>
            <a:ext cx="2948818" cy="3859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1200" dirty="0">
                <a:solidFill>
                  <a:schemeClr val="bg1"/>
                </a:solidFill>
                <a:latin typeface="Neue Haas Grotesk Text Pro" panose="020B0504020202020204" pitchFamily="34" charset="77"/>
                <a:ea typeface="Poppins"/>
                <a:cs typeface="Poppins"/>
                <a:sym typeface="Poppins"/>
              </a:rPr>
              <a:t>SOFTWARE ENGINEER</a:t>
            </a:r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AFC90AD7-5E2F-56FD-1178-DB071C9926A7}"/>
              </a:ext>
            </a:extLst>
          </p:cNvPr>
          <p:cNvGrpSpPr/>
          <p:nvPr/>
        </p:nvGrpSpPr>
        <p:grpSpPr>
          <a:xfrm>
            <a:off x="1401761" y="2839053"/>
            <a:ext cx="1393557" cy="1797057"/>
            <a:chOff x="0" y="0"/>
            <a:chExt cx="812800" cy="812800"/>
          </a:xfrm>
          <a:blipFill>
            <a:blip r:embed="rId5"/>
            <a:stretch>
              <a:fillRect/>
            </a:stretch>
          </a:blipFill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765F2158-9002-D61D-8551-752123128A6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" name="TextBox 8">
            <a:extLst>
              <a:ext uri="{FF2B5EF4-FFF2-40B4-BE49-F238E27FC236}">
                <a16:creationId xmlns:a16="http://schemas.microsoft.com/office/drawing/2014/main" id="{7330A8AC-BE4B-A7E6-7533-C97BFBBF2F0A}"/>
              </a:ext>
            </a:extLst>
          </p:cNvPr>
          <p:cNvSpPr txBox="1"/>
          <p:nvPr/>
        </p:nvSpPr>
        <p:spPr>
          <a:xfrm>
            <a:off x="719553" y="4614142"/>
            <a:ext cx="2749776" cy="3880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1600" b="1" spc="-50" dirty="0">
                <a:solidFill>
                  <a:schemeClr val="bg1"/>
                </a:solidFill>
                <a:latin typeface="Neue Haas Grotesk Text Pro" panose="020B0504020202020204" pitchFamily="34" charset="77"/>
                <a:ea typeface="Poppins Bold"/>
                <a:cs typeface="Poppins Bold"/>
                <a:sym typeface="Poppins Bold"/>
              </a:rPr>
              <a:t>AAYUSH PRAKASH</a:t>
            </a:r>
          </a:p>
        </p:txBody>
      </p:sp>
      <p:sp>
        <p:nvSpPr>
          <p:cNvPr id="23" name="TextBox 9">
            <a:extLst>
              <a:ext uri="{FF2B5EF4-FFF2-40B4-BE49-F238E27FC236}">
                <a16:creationId xmlns:a16="http://schemas.microsoft.com/office/drawing/2014/main" id="{1B5957F8-5A14-2DD7-9B57-0C202DCF6B4E}"/>
              </a:ext>
            </a:extLst>
          </p:cNvPr>
          <p:cNvSpPr txBox="1"/>
          <p:nvPr/>
        </p:nvSpPr>
        <p:spPr>
          <a:xfrm>
            <a:off x="620032" y="4914486"/>
            <a:ext cx="2948818" cy="3797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1200" dirty="0">
                <a:solidFill>
                  <a:schemeClr val="bg1"/>
                </a:solidFill>
                <a:latin typeface="Neue Haas Grotesk Text Pro" panose="020B0504020202020204" pitchFamily="34" charset="77"/>
                <a:ea typeface="Poppins"/>
                <a:cs typeface="Poppins"/>
                <a:sym typeface="Poppins"/>
              </a:rPr>
              <a:t>MANAGER</a:t>
            </a:r>
          </a:p>
        </p:txBody>
      </p:sp>
      <p:grpSp>
        <p:nvGrpSpPr>
          <p:cNvPr id="24" name="Group 16">
            <a:extLst>
              <a:ext uri="{FF2B5EF4-FFF2-40B4-BE49-F238E27FC236}">
                <a16:creationId xmlns:a16="http://schemas.microsoft.com/office/drawing/2014/main" id="{D49C048C-A075-086B-8598-1C90930EED11}"/>
              </a:ext>
            </a:extLst>
          </p:cNvPr>
          <p:cNvGrpSpPr/>
          <p:nvPr/>
        </p:nvGrpSpPr>
        <p:grpSpPr>
          <a:xfrm>
            <a:off x="9354902" y="2839053"/>
            <a:ext cx="1512526" cy="1838909"/>
            <a:chOff x="0" y="0"/>
            <a:chExt cx="812800" cy="812800"/>
          </a:xfrm>
          <a:blipFill>
            <a:blip r:embed="rId6"/>
            <a:stretch>
              <a:fillRect/>
            </a:stretch>
          </a:blipFill>
        </p:grpSpPr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C9A227BB-78D2-E83F-9B60-2C5A13AC8B5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" name="TextBox 8">
            <a:extLst>
              <a:ext uri="{FF2B5EF4-FFF2-40B4-BE49-F238E27FC236}">
                <a16:creationId xmlns:a16="http://schemas.microsoft.com/office/drawing/2014/main" id="{2C44400A-B1E1-02BB-DF5C-40CC997F6BE3}"/>
              </a:ext>
            </a:extLst>
          </p:cNvPr>
          <p:cNvSpPr txBox="1"/>
          <p:nvPr/>
        </p:nvSpPr>
        <p:spPr>
          <a:xfrm>
            <a:off x="8732209" y="4636585"/>
            <a:ext cx="2749776" cy="3880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1600" b="1" spc="-50" dirty="0">
                <a:solidFill>
                  <a:schemeClr val="bg1"/>
                </a:solidFill>
                <a:latin typeface="Neue Haas Grotesk Text Pro" panose="020B0504020202020204" pitchFamily="34" charset="77"/>
                <a:ea typeface="Poppins Bold"/>
                <a:cs typeface="Poppins Bold"/>
                <a:sym typeface="Poppins Bold"/>
              </a:rPr>
              <a:t>MOSTAFA SHERIF</a:t>
            </a:r>
          </a:p>
        </p:txBody>
      </p:sp>
      <p:sp>
        <p:nvSpPr>
          <p:cNvPr id="27" name="TextBox 9">
            <a:extLst>
              <a:ext uri="{FF2B5EF4-FFF2-40B4-BE49-F238E27FC236}">
                <a16:creationId xmlns:a16="http://schemas.microsoft.com/office/drawing/2014/main" id="{687715DB-3A75-FB85-0872-78199FD902DC}"/>
              </a:ext>
            </a:extLst>
          </p:cNvPr>
          <p:cNvSpPr txBox="1"/>
          <p:nvPr/>
        </p:nvSpPr>
        <p:spPr>
          <a:xfrm>
            <a:off x="8632688" y="4927555"/>
            <a:ext cx="2948818" cy="3797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1200" dirty="0">
                <a:solidFill>
                  <a:schemeClr val="bg1"/>
                </a:solidFill>
                <a:latin typeface="Neue Haas Grotesk Text Pro" panose="020B0504020202020204" pitchFamily="34" charset="77"/>
                <a:ea typeface="Poppins"/>
                <a:cs typeface="Poppins"/>
                <a:sym typeface="Poppins"/>
              </a:rPr>
              <a:t>MACHINE LEARNING</a:t>
            </a:r>
          </a:p>
        </p:txBody>
      </p:sp>
      <p:sp>
        <p:nvSpPr>
          <p:cNvPr id="28" name="Espace réservé du texte 14">
            <a:extLst>
              <a:ext uri="{FF2B5EF4-FFF2-40B4-BE49-F238E27FC236}">
                <a16:creationId xmlns:a16="http://schemas.microsoft.com/office/drawing/2014/main" id="{38F3A33A-541D-D71D-8663-FFA91B3B48BC}"/>
              </a:ext>
            </a:extLst>
          </p:cNvPr>
          <p:cNvSpPr txBox="1">
            <a:spLocks/>
          </p:cNvSpPr>
          <p:nvPr/>
        </p:nvSpPr>
        <p:spPr>
          <a:xfrm>
            <a:off x="4315705" y="5725889"/>
            <a:ext cx="3532933" cy="8503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 spc="120" baseline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Rajdhani" panose="02000000000000000000" pitchFamily="2" charset="77"/>
                <a:ea typeface="+mn-ea"/>
                <a:cs typeface="Rajdhani" panose="02000000000000000000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600" spc="150" dirty="0"/>
              <a:t>NEO-FLUX</a:t>
            </a:r>
          </a:p>
        </p:txBody>
      </p:sp>
    </p:spTree>
    <p:extLst>
      <p:ext uri="{BB962C8B-B14F-4D97-AF65-F5344CB8AC3E}">
        <p14:creationId xmlns:p14="http://schemas.microsoft.com/office/powerpoint/2010/main" val="329129733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IS - Template PPT ActInSpace 2026 - E" id="{29E9AD12-D45D-AD4A-BCCB-EB8131C7922E}" vid="{3B9F135E-6577-594C-9AF0-08913F35249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 template - AIS 2026</Template>
  <TotalTime>1377</TotalTime>
  <Words>633</Words>
  <Application>Microsoft Office PowerPoint</Application>
  <PresentationFormat>Widescreen</PresentationFormat>
  <Paragraphs>110</Paragraphs>
  <Slides>10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Neue Haas Grotesk Text Pro</vt:lpstr>
      <vt:lpstr>NeueHaasGroteskDisp Pro Lt</vt:lpstr>
      <vt:lpstr>Rajdhani</vt:lpstr>
      <vt:lpstr>Rajdhani Bold</vt:lpstr>
      <vt:lpstr>Roboto</vt:lpstr>
      <vt:lpstr>Uni Neue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Audrey Fiorese</dc:creator>
  <cp:lastModifiedBy>Mostafa Sherif Mostafa</cp:lastModifiedBy>
  <cp:revision>3</cp:revision>
  <dcterms:created xsi:type="dcterms:W3CDTF">2025-02-18T13:28:54Z</dcterms:created>
  <dcterms:modified xsi:type="dcterms:W3CDTF">2026-01-31T01:00:24Z</dcterms:modified>
</cp:coreProperties>
</file>

<file path=docProps/thumbnail.jpeg>
</file>